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Lst>
  <p:notesMasterIdLst>
    <p:notesMasterId r:id="rId9"/>
  </p:notesMasterIdLst>
  <p:handoutMasterIdLst>
    <p:handoutMasterId r:id="rId10"/>
  </p:handoutMasterIdLst>
  <p:sldIdLst>
    <p:sldId id="257" r:id="rId2"/>
    <p:sldId id="256" r:id="rId3"/>
    <p:sldId id="267" r:id="rId4"/>
    <p:sldId id="268" r:id="rId5"/>
    <p:sldId id="269" r:id="rId6"/>
    <p:sldId id="270" r:id="rId7"/>
    <p:sldId id="271" r:id="rId8"/>
  </p:sldIdLst>
  <p:sldSz cx="5761038" cy="3240088"/>
  <p:notesSz cx="6669088" cy="9928225"/>
  <p:defaultTex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257175" algn="l"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514350" algn="l"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771525" algn="l"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028700" algn="l"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1285875" algn="l" defTabSz="514350" rtl="0" eaLnBrk="1" latinLnBrk="0" hangingPunct="1">
      <a:defRPr sz="1400" kern="1200">
        <a:solidFill>
          <a:schemeClr val="tx1"/>
        </a:solidFill>
        <a:latin typeface="Times New Roman" pitchFamily="18" charset="0"/>
        <a:ea typeface="+mn-ea"/>
        <a:cs typeface="+mn-cs"/>
      </a:defRPr>
    </a:lvl6pPr>
    <a:lvl7pPr marL="1543050" algn="l" defTabSz="514350" rtl="0" eaLnBrk="1" latinLnBrk="0" hangingPunct="1">
      <a:defRPr sz="1400" kern="1200">
        <a:solidFill>
          <a:schemeClr val="tx1"/>
        </a:solidFill>
        <a:latin typeface="Times New Roman" pitchFamily="18" charset="0"/>
        <a:ea typeface="+mn-ea"/>
        <a:cs typeface="+mn-cs"/>
      </a:defRPr>
    </a:lvl7pPr>
    <a:lvl8pPr marL="1800225" algn="l" defTabSz="514350" rtl="0" eaLnBrk="1" latinLnBrk="0" hangingPunct="1">
      <a:defRPr sz="1400" kern="1200">
        <a:solidFill>
          <a:schemeClr val="tx1"/>
        </a:solidFill>
        <a:latin typeface="Times New Roman" pitchFamily="18" charset="0"/>
        <a:ea typeface="+mn-ea"/>
        <a:cs typeface="+mn-cs"/>
      </a:defRPr>
    </a:lvl8pPr>
    <a:lvl9pPr marL="2057400" algn="l" defTabSz="51435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3399"/>
    <a:srgbClr val="FF8029"/>
    <a:srgbClr val="FF6600"/>
    <a:srgbClr val="99CC00"/>
    <a:srgbClr val="006699"/>
    <a:srgbClr val="33CC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68" d="100"/>
          <a:sy n="268" d="100"/>
        </p:scale>
        <p:origin x="-282" y="-90"/>
      </p:cViewPr>
      <p:guideLst>
        <p:guide orient="horz" pos="1021"/>
        <p:guide pos="181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vl1pPr>
          </a:lstStyle>
          <a:p>
            <a:pPr>
              <a:defRPr/>
            </a:pPr>
            <a:endParaRPr lang="en-US"/>
          </a:p>
        </p:txBody>
      </p:sp>
      <p:sp>
        <p:nvSpPr>
          <p:cNvPr id="14341"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vl1pPr>
          </a:lstStyle>
          <a:p>
            <a:pPr>
              <a:defRPr/>
            </a:pPr>
            <a:fld id="{44A51F4F-1E70-49DD-BE15-06C14F81976D}" type="slidenum">
              <a:rPr lang="en-US"/>
              <a:pPr>
                <a:defRPr/>
              </a:pPr>
              <a:t>‹N°›</a:t>
            </a:fld>
            <a:endParaRPr lang="en-US" dirty="0"/>
          </a:p>
        </p:txBody>
      </p:sp>
    </p:spTree>
    <p:extLst>
      <p:ext uri="{BB962C8B-B14F-4D97-AF65-F5344CB8AC3E}">
        <p14:creationId xmlns:p14="http://schemas.microsoft.com/office/powerpoint/2010/main" val="2985133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25400" y="744538"/>
            <a:ext cx="6618288"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717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vl1pPr>
          </a:lstStyle>
          <a:p>
            <a:pPr>
              <a:defRPr/>
            </a:pPr>
            <a:fld id="{5F018ABC-7C15-45D7-B213-CAEB06368CAF}" type="slidenum">
              <a:rPr lang="en-US"/>
              <a:pPr>
                <a:defRPr/>
              </a:pPr>
              <a:t>‹N°›</a:t>
            </a:fld>
            <a:endParaRPr lang="en-US" dirty="0"/>
          </a:p>
        </p:txBody>
      </p:sp>
    </p:spTree>
    <p:extLst>
      <p:ext uri="{BB962C8B-B14F-4D97-AF65-F5344CB8AC3E}">
        <p14:creationId xmlns:p14="http://schemas.microsoft.com/office/powerpoint/2010/main" val="305262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700" kern="1200">
        <a:solidFill>
          <a:schemeClr val="tx1"/>
        </a:solidFill>
        <a:latin typeface="Times New Roman" pitchFamily="18" charset="0"/>
        <a:ea typeface="+mn-ea"/>
        <a:cs typeface="+mn-cs"/>
      </a:defRPr>
    </a:lvl1pPr>
    <a:lvl2pPr marL="257175" algn="l" rtl="0" eaLnBrk="0" fontAlgn="base" hangingPunct="0">
      <a:spcBef>
        <a:spcPct val="30000"/>
      </a:spcBef>
      <a:spcAft>
        <a:spcPct val="0"/>
      </a:spcAft>
      <a:defRPr sz="700" kern="1200">
        <a:solidFill>
          <a:schemeClr val="tx1"/>
        </a:solidFill>
        <a:latin typeface="Times New Roman" pitchFamily="18" charset="0"/>
        <a:ea typeface="+mn-ea"/>
        <a:cs typeface="+mn-cs"/>
      </a:defRPr>
    </a:lvl2pPr>
    <a:lvl3pPr marL="514350" algn="l" rtl="0" eaLnBrk="0" fontAlgn="base" hangingPunct="0">
      <a:spcBef>
        <a:spcPct val="30000"/>
      </a:spcBef>
      <a:spcAft>
        <a:spcPct val="0"/>
      </a:spcAft>
      <a:defRPr sz="700" kern="1200">
        <a:solidFill>
          <a:schemeClr val="tx1"/>
        </a:solidFill>
        <a:latin typeface="Times New Roman" pitchFamily="18" charset="0"/>
        <a:ea typeface="+mn-ea"/>
        <a:cs typeface="+mn-cs"/>
      </a:defRPr>
    </a:lvl3pPr>
    <a:lvl4pPr marL="771525" algn="l" rtl="0" eaLnBrk="0" fontAlgn="base" hangingPunct="0">
      <a:spcBef>
        <a:spcPct val="30000"/>
      </a:spcBef>
      <a:spcAft>
        <a:spcPct val="0"/>
      </a:spcAft>
      <a:defRPr sz="700" kern="1200">
        <a:solidFill>
          <a:schemeClr val="tx1"/>
        </a:solidFill>
        <a:latin typeface="Times New Roman" pitchFamily="18" charset="0"/>
        <a:ea typeface="+mn-ea"/>
        <a:cs typeface="+mn-cs"/>
      </a:defRPr>
    </a:lvl4pPr>
    <a:lvl5pPr marL="1028700" algn="l" rtl="0" eaLnBrk="0" fontAlgn="base" hangingPunct="0">
      <a:spcBef>
        <a:spcPct val="30000"/>
      </a:spcBef>
      <a:spcAft>
        <a:spcPct val="0"/>
      </a:spcAft>
      <a:defRPr sz="700" kern="1200">
        <a:solidFill>
          <a:schemeClr val="tx1"/>
        </a:solidFill>
        <a:latin typeface="Times New Roman" pitchFamily="18" charset="0"/>
        <a:ea typeface="+mn-ea"/>
        <a:cs typeface="+mn-cs"/>
      </a:defRPr>
    </a:lvl5pPr>
    <a:lvl6pPr marL="1285875" algn="l" defTabSz="514350" rtl="0" eaLnBrk="1" latinLnBrk="0" hangingPunct="1">
      <a:defRPr sz="700" kern="1200">
        <a:solidFill>
          <a:schemeClr val="tx1"/>
        </a:solidFill>
        <a:latin typeface="+mn-lt"/>
        <a:ea typeface="+mn-ea"/>
        <a:cs typeface="+mn-cs"/>
      </a:defRPr>
    </a:lvl6pPr>
    <a:lvl7pPr marL="1543050" algn="l" defTabSz="514350" rtl="0" eaLnBrk="1" latinLnBrk="0" hangingPunct="1">
      <a:defRPr sz="700" kern="1200">
        <a:solidFill>
          <a:schemeClr val="tx1"/>
        </a:solidFill>
        <a:latin typeface="+mn-lt"/>
        <a:ea typeface="+mn-ea"/>
        <a:cs typeface="+mn-cs"/>
      </a:defRPr>
    </a:lvl7pPr>
    <a:lvl8pPr marL="1800225" algn="l" defTabSz="514350" rtl="0" eaLnBrk="1" latinLnBrk="0" hangingPunct="1">
      <a:defRPr sz="700" kern="1200">
        <a:solidFill>
          <a:schemeClr val="tx1"/>
        </a:solidFill>
        <a:latin typeface="+mn-lt"/>
        <a:ea typeface="+mn-ea"/>
        <a:cs typeface="+mn-cs"/>
      </a:defRPr>
    </a:lvl8pPr>
    <a:lvl9pPr marL="2057400" algn="l" defTabSz="514350"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2078" y="1080029"/>
            <a:ext cx="4896882" cy="540015"/>
          </a:xfrm>
        </p:spPr>
        <p:txBody>
          <a:bodyPr/>
          <a:lstStyle>
            <a:lvl1pPr>
              <a:defRPr/>
            </a:lvl1pPr>
          </a:lstStyle>
          <a:p>
            <a:r>
              <a:rPr lang="en-US"/>
              <a:t>Cliquez pour modifier le style du titre du masque</a:t>
            </a:r>
          </a:p>
        </p:txBody>
      </p:sp>
      <p:sp>
        <p:nvSpPr>
          <p:cNvPr id="8195" name="Rectangle 3"/>
          <p:cNvSpPr>
            <a:spLocks noGrp="1" noChangeArrowheads="1"/>
          </p:cNvSpPr>
          <p:nvPr>
            <p:ph type="subTitle" idx="1"/>
          </p:nvPr>
        </p:nvSpPr>
        <p:spPr>
          <a:xfrm>
            <a:off x="864156" y="1836050"/>
            <a:ext cx="4032727" cy="828022"/>
          </a:xfrm>
        </p:spPr>
        <p:txBody>
          <a:bodyPr/>
          <a:lstStyle>
            <a:lvl1pPr marL="0" indent="0" algn="ctr">
              <a:buFontTx/>
              <a:buNone/>
              <a:defRPr/>
            </a:lvl1pPr>
          </a:lstStyle>
          <a:p>
            <a:r>
              <a:rPr lang="en-US"/>
              <a:t>Cliquez pour modifier le style des sous-titres du masque</a:t>
            </a:r>
          </a:p>
        </p:txBody>
      </p:sp>
      <p:sp>
        <p:nvSpPr>
          <p:cNvPr id="6" name="Rectangle 4"/>
          <p:cNvSpPr>
            <a:spLocks noGrp="1" noChangeArrowheads="1"/>
          </p:cNvSpPr>
          <p:nvPr>
            <p:ph type="dt" sz="half" idx="10"/>
          </p:nvPr>
        </p:nvSpPr>
        <p:spPr>
          <a:xfrm>
            <a:off x="432078" y="2952080"/>
            <a:ext cx="1200216" cy="216006"/>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1968355" y="2952080"/>
            <a:ext cx="1824329" cy="216006"/>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4128744" y="2952080"/>
            <a:ext cx="1200216" cy="216006"/>
          </a:xfrm>
        </p:spPr>
        <p:txBody>
          <a:bodyPr/>
          <a:lstStyle>
            <a:lvl1pPr>
              <a:defRPr/>
            </a:lvl1pPr>
          </a:lstStyle>
          <a:p>
            <a:pPr>
              <a:defRPr/>
            </a:pPr>
            <a:fld id="{880D3A58-9AC6-457F-B813-FB6F2A0E422C}" type="slidenum">
              <a:rPr lang="en-US"/>
              <a:pPr>
                <a:defRPr/>
              </a:pPr>
              <a:t>‹N°›</a:t>
            </a:fld>
            <a:endParaRPr lang="en-US" dirty="0"/>
          </a:p>
        </p:txBody>
      </p:sp>
    </p:spTree>
  </p:cSld>
  <p:clrMapOvr>
    <a:masterClrMapping/>
  </p:clrMapOvr>
  <p:transition spd="slow"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BE8D5-643A-4192-B5D8-5BB86E2B8214}" type="slidenum">
              <a:rPr lang="en-US"/>
              <a:pPr>
                <a:defRPr/>
              </a:pPr>
              <a:t>‹N°›</a:t>
            </a:fld>
            <a:endParaRPr lang="en-US" dirty="0"/>
          </a:p>
        </p:txBody>
      </p:sp>
    </p:spTree>
  </p:cSld>
  <p:clrMapOvr>
    <a:masterClrMapping/>
  </p:clrMapOvr>
  <p:transition spd="slow"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104739" y="288008"/>
            <a:ext cx="1224221" cy="259207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2078" y="288008"/>
            <a:ext cx="3576644" cy="259207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8A7E6F-581C-4718-8401-4B93F74CF174}" type="slidenum">
              <a:rPr lang="en-US"/>
              <a:pPr>
                <a:defRPr/>
              </a:pPr>
              <a:t>‹N°›</a:t>
            </a:fld>
            <a:endParaRPr lang="en-US" dirty="0"/>
          </a:p>
        </p:txBody>
      </p:sp>
    </p:spTree>
  </p:cSld>
  <p:clrMapOvr>
    <a:masterClrMapping/>
  </p:clrMapOvr>
  <p:transition spd="slow"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32078" y="288008"/>
            <a:ext cx="4896882" cy="54001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32078" y="936025"/>
            <a:ext cx="2400433" cy="194405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2928527" y="936025"/>
            <a:ext cx="2400433" cy="1944053"/>
          </a:xfrm>
        </p:spPr>
        <p:txBody>
          <a:bodyPr/>
          <a:lstStyle/>
          <a:p>
            <a:pPr lvl="0"/>
            <a:endParaRPr lang="fr-FR"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72EEDA-E9D1-4B6C-8849-66139940922F}" type="slidenum">
              <a:rPr lang="en-US"/>
              <a:pPr>
                <a:defRPr/>
              </a:pPr>
              <a:t>‹N°›</a:t>
            </a:fld>
            <a:endParaRPr lang="en-US" dirty="0"/>
          </a:p>
        </p:txBody>
      </p:sp>
    </p:spTree>
  </p:cSld>
  <p:clrMapOvr>
    <a:masterClrMapping/>
  </p:clrMapOvr>
  <p:transition spd="slow"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371EC-E7F3-4AA5-8447-BCBA541B2ACF}" type="slidenum">
              <a:rPr lang="en-US"/>
              <a:pPr>
                <a:defRPr/>
              </a:pPr>
              <a:t>‹N°›</a:t>
            </a:fld>
            <a:endParaRPr lang="en-US" dirty="0"/>
          </a:p>
        </p:txBody>
      </p:sp>
    </p:spTree>
  </p:cSld>
  <p:clrMapOvr>
    <a:masterClrMapping/>
  </p:clrMapOvr>
  <p:transition spd="slow"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55082" y="2082057"/>
            <a:ext cx="4896882" cy="643517"/>
          </a:xfrm>
        </p:spPr>
        <p:txBody>
          <a:bodyPr anchor="t"/>
          <a:lstStyle>
            <a:lvl1pPr algn="l">
              <a:defRPr sz="2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5082" y="1373288"/>
            <a:ext cx="4896882" cy="708769"/>
          </a:xfrm>
        </p:spPr>
        <p:txBody>
          <a:bodyPr anchor="b"/>
          <a:lstStyle>
            <a:lvl1pPr marL="0" indent="0">
              <a:buNone/>
              <a:defRPr sz="1100"/>
            </a:lvl1pPr>
            <a:lvl2pPr marL="257175" indent="0">
              <a:buNone/>
              <a:defRPr sz="1000"/>
            </a:lvl2pPr>
            <a:lvl3pPr marL="514350" indent="0">
              <a:buNone/>
              <a:defRPr sz="900"/>
            </a:lvl3pPr>
            <a:lvl4pPr marL="771525" indent="0">
              <a:buNone/>
              <a:defRPr sz="800"/>
            </a:lvl4pPr>
            <a:lvl5pPr marL="1028700" indent="0">
              <a:buNone/>
              <a:defRPr sz="800"/>
            </a:lvl5pPr>
            <a:lvl6pPr marL="1285875" indent="0">
              <a:buNone/>
              <a:defRPr sz="800"/>
            </a:lvl6pPr>
            <a:lvl7pPr marL="1543050" indent="0">
              <a:buNone/>
              <a:defRPr sz="800"/>
            </a:lvl7pPr>
            <a:lvl8pPr marL="1800225" indent="0">
              <a:buNone/>
              <a:defRPr sz="800"/>
            </a:lvl8pPr>
            <a:lvl9pPr marL="2057400" indent="0">
              <a:buNone/>
              <a:defRPr sz="8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6FB0E-0361-462D-A9A1-7F0E99F0DAD9}" type="slidenum">
              <a:rPr lang="en-US"/>
              <a:pPr>
                <a:defRPr/>
              </a:pPr>
              <a:t>‹N°›</a:t>
            </a:fld>
            <a:endParaRPr lang="en-US" dirty="0"/>
          </a:p>
        </p:txBody>
      </p:sp>
    </p:spTree>
  </p:cSld>
  <p:clrMapOvr>
    <a:masterClrMapping/>
  </p:clrMapOvr>
  <p:transition spd="slow"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32078" y="936025"/>
            <a:ext cx="2400433" cy="1944053"/>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928527" y="936025"/>
            <a:ext cx="2400433" cy="1944053"/>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B7FD09-7E36-4161-B219-AE4E72528DC7}" type="slidenum">
              <a:rPr lang="en-US"/>
              <a:pPr>
                <a:defRPr/>
              </a:pPr>
              <a:t>‹N°›</a:t>
            </a:fld>
            <a:endParaRPr lang="en-US" dirty="0"/>
          </a:p>
        </p:txBody>
      </p:sp>
    </p:spTree>
  </p:cSld>
  <p:clrMapOvr>
    <a:masterClrMapping/>
  </p:clrMapOvr>
  <p:transition spd="slow"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88052" y="129754"/>
            <a:ext cx="5184934" cy="540015"/>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288052" y="725270"/>
            <a:ext cx="2545459" cy="302258"/>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288052" y="1027528"/>
            <a:ext cx="2545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2926528" y="725270"/>
            <a:ext cx="2546459" cy="302258"/>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2926528" y="1027528"/>
            <a:ext cx="2546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434631-48BA-4C9A-B2CD-65E57F1635A7}" type="slidenum">
              <a:rPr lang="en-US"/>
              <a:pPr>
                <a:defRPr/>
              </a:pPr>
              <a:t>‹N°›</a:t>
            </a:fld>
            <a:endParaRPr lang="en-US" dirty="0"/>
          </a:p>
        </p:txBody>
      </p:sp>
    </p:spTree>
  </p:cSld>
  <p:clrMapOvr>
    <a:masterClrMapping/>
  </p:clrMapOvr>
  <p:transition spd="slow"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63BEF4-668C-49B9-9743-622B5AE5DED7}" type="slidenum">
              <a:rPr lang="en-US"/>
              <a:pPr>
                <a:defRPr/>
              </a:pPr>
              <a:t>‹N°›</a:t>
            </a:fld>
            <a:endParaRPr lang="en-US" dirty="0"/>
          </a:p>
        </p:txBody>
      </p:sp>
    </p:spTree>
  </p:cSld>
  <p:clrMapOvr>
    <a:masterClrMapping/>
  </p:clrMapOvr>
  <p:transition spd="slow"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0CDC94-B0F1-43F1-BEB4-F440506A827C}" type="slidenum">
              <a:rPr lang="en-US"/>
              <a:pPr>
                <a:defRPr/>
              </a:pPr>
              <a:t>‹N°›</a:t>
            </a:fld>
            <a:endParaRPr lang="en-US" dirty="0"/>
          </a:p>
        </p:txBody>
      </p:sp>
    </p:spTree>
  </p:cSld>
  <p:clrMapOvr>
    <a:masterClrMapping/>
  </p:clrMapOvr>
  <p:transition spd="slow"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88052" y="129003"/>
            <a:ext cx="1895342" cy="549015"/>
          </a:xfrm>
        </p:spPr>
        <p:txBody>
          <a:bodyPr anchor="b"/>
          <a:lstStyle>
            <a:lvl1pPr algn="l">
              <a:defRPr sz="1100" b="1"/>
            </a:lvl1pPr>
          </a:lstStyle>
          <a:p>
            <a:r>
              <a:rPr lang="fr-FR" smtClean="0"/>
              <a:t>Cliquez pour modifier le style du titre</a:t>
            </a:r>
            <a:endParaRPr lang="fr-FR"/>
          </a:p>
        </p:txBody>
      </p:sp>
      <p:sp>
        <p:nvSpPr>
          <p:cNvPr id="3" name="Espace réservé du contenu 2"/>
          <p:cNvSpPr>
            <a:spLocks noGrp="1"/>
          </p:cNvSpPr>
          <p:nvPr>
            <p:ph idx="1"/>
          </p:nvPr>
        </p:nvSpPr>
        <p:spPr>
          <a:xfrm>
            <a:off x="2252406" y="129004"/>
            <a:ext cx="3220580" cy="27653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288052" y="678019"/>
            <a:ext cx="1895342" cy="2216310"/>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44A65A-1D54-4399-8882-C6962A7273EB}" type="slidenum">
              <a:rPr lang="en-US"/>
              <a:pPr>
                <a:defRPr/>
              </a:pPr>
              <a:t>‹N°›</a:t>
            </a:fld>
            <a:endParaRPr lang="en-US" dirty="0"/>
          </a:p>
        </p:txBody>
      </p:sp>
    </p:spTree>
  </p:cSld>
  <p:clrMapOvr>
    <a:masterClrMapping/>
  </p:clrMapOvr>
  <p:transition spd="slow"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29204" y="2268061"/>
            <a:ext cx="3456623" cy="267758"/>
          </a:xfrm>
        </p:spPr>
        <p:txBody>
          <a:bodyPr anchor="b"/>
          <a:lstStyle>
            <a:lvl1pPr algn="l">
              <a:defRPr sz="11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129204" y="289508"/>
            <a:ext cx="3456623" cy="1944053"/>
          </a:xfrm>
        </p:spPr>
        <p:txBody>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pPr lvl="0"/>
            <a:endParaRPr lang="fr-FR" noProof="0" dirty="0" smtClean="0"/>
          </a:p>
        </p:txBody>
      </p:sp>
      <p:sp>
        <p:nvSpPr>
          <p:cNvPr id="4" name="Espace réservé du texte 3"/>
          <p:cNvSpPr>
            <a:spLocks noGrp="1"/>
          </p:cNvSpPr>
          <p:nvPr>
            <p:ph type="body" sz="half" idx="2"/>
          </p:nvPr>
        </p:nvSpPr>
        <p:spPr>
          <a:xfrm>
            <a:off x="1129204" y="2535819"/>
            <a:ext cx="3456623" cy="380260"/>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5FB49D-D894-4FEB-86EC-A3507E57179A}" type="slidenum">
              <a:rPr lang="en-US"/>
              <a:pPr>
                <a:defRPr/>
              </a:pPr>
              <a:t>‹N°›</a:t>
            </a:fld>
            <a:endParaRPr lang="en-US" dirty="0"/>
          </a:p>
        </p:txBody>
      </p:sp>
    </p:spTree>
  </p:cSld>
  <p:clrMapOvr>
    <a:masterClrMapping/>
  </p:clrMapOvr>
  <p:transition spd="slow" advTm="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2078" y="288008"/>
            <a:ext cx="4896882" cy="540015"/>
          </a:xfrm>
          <a:prstGeom prst="rect">
            <a:avLst/>
          </a:prstGeom>
          <a:noFill/>
          <a:ln w="9525">
            <a:noFill/>
            <a:miter lim="800000"/>
            <a:headEnd/>
            <a:tailEnd/>
          </a:ln>
        </p:spPr>
        <p:txBody>
          <a:bodyPr vert="horz" wrap="square" lIns="51435" tIns="25718" rIns="51435" bIns="25718" numCol="1" anchor="ctr" anchorCtr="0" compatLnSpc="1">
            <a:prstTxWarp prst="textNoShape">
              <a:avLst/>
            </a:prstTxWarp>
          </a:bodyPr>
          <a:lstStyle/>
          <a:p>
            <a:pPr lvl="0"/>
            <a:r>
              <a:rPr lang="en-US" smtClean="0"/>
              <a:t>Cliquez pour modifier le style du titre du masque</a:t>
            </a:r>
          </a:p>
        </p:txBody>
      </p:sp>
      <p:sp>
        <p:nvSpPr>
          <p:cNvPr id="1027" name="Rectangle 3"/>
          <p:cNvSpPr>
            <a:spLocks noGrp="1" noChangeArrowheads="1"/>
          </p:cNvSpPr>
          <p:nvPr>
            <p:ph type="body" idx="1"/>
          </p:nvPr>
        </p:nvSpPr>
        <p:spPr bwMode="auto">
          <a:xfrm>
            <a:off x="432078" y="936025"/>
            <a:ext cx="4896882" cy="1944053"/>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432078" y="3024082"/>
            <a:ext cx="1200216" cy="21600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defRPr sz="700">
                <a:solidFill>
                  <a:srgbClr val="0033CC"/>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1968355" y="3024082"/>
            <a:ext cx="1824329" cy="21600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a:defRPr sz="700">
                <a:solidFill>
                  <a:srgbClr val="0033CC"/>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4464805" y="3024082"/>
            <a:ext cx="1200216" cy="21600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a:defRPr sz="800"/>
            </a:lvl1pPr>
          </a:lstStyle>
          <a:p>
            <a:pPr>
              <a:defRPr/>
            </a:pPr>
            <a:fld id="{A5805089-BD4A-4CDB-99C3-0C9DF07CDB50}"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spd="slow" advTm="2000">
    <p:fade/>
  </p:transition>
  <p:hf hdr="0" ftr="0" dt="0"/>
  <p:txStyles>
    <p:titleStyle>
      <a:lvl1pPr algn="ctr" rtl="0" eaLnBrk="0" fontAlgn="base" hangingPunct="0">
        <a:spcBef>
          <a:spcPct val="0"/>
        </a:spcBef>
        <a:spcAft>
          <a:spcPct val="0"/>
        </a:spcAft>
        <a:defRPr sz="1600" b="1">
          <a:solidFill>
            <a:srgbClr val="99CC00"/>
          </a:solidFill>
          <a:latin typeface="+mj-lt"/>
          <a:ea typeface="+mj-ea"/>
          <a:cs typeface="+mj-cs"/>
        </a:defRPr>
      </a:lvl1pPr>
      <a:lvl2pPr algn="ctr" rtl="0" eaLnBrk="0" fontAlgn="base" hangingPunct="0">
        <a:spcBef>
          <a:spcPct val="0"/>
        </a:spcBef>
        <a:spcAft>
          <a:spcPct val="0"/>
        </a:spcAft>
        <a:defRPr sz="1600" b="1">
          <a:solidFill>
            <a:srgbClr val="99CC00"/>
          </a:solidFill>
          <a:latin typeface="Arial" charset="0"/>
        </a:defRPr>
      </a:lvl2pPr>
      <a:lvl3pPr algn="ctr" rtl="0" eaLnBrk="0" fontAlgn="base" hangingPunct="0">
        <a:spcBef>
          <a:spcPct val="0"/>
        </a:spcBef>
        <a:spcAft>
          <a:spcPct val="0"/>
        </a:spcAft>
        <a:defRPr sz="1600" b="1">
          <a:solidFill>
            <a:srgbClr val="99CC00"/>
          </a:solidFill>
          <a:latin typeface="Arial" charset="0"/>
        </a:defRPr>
      </a:lvl3pPr>
      <a:lvl4pPr algn="ctr" rtl="0" eaLnBrk="0" fontAlgn="base" hangingPunct="0">
        <a:spcBef>
          <a:spcPct val="0"/>
        </a:spcBef>
        <a:spcAft>
          <a:spcPct val="0"/>
        </a:spcAft>
        <a:defRPr sz="1600" b="1">
          <a:solidFill>
            <a:srgbClr val="99CC00"/>
          </a:solidFill>
          <a:latin typeface="Arial" charset="0"/>
        </a:defRPr>
      </a:lvl4pPr>
      <a:lvl5pPr algn="ctr" rtl="0" eaLnBrk="0" fontAlgn="base" hangingPunct="0">
        <a:spcBef>
          <a:spcPct val="0"/>
        </a:spcBef>
        <a:spcAft>
          <a:spcPct val="0"/>
        </a:spcAft>
        <a:defRPr sz="1600" b="1">
          <a:solidFill>
            <a:srgbClr val="99CC00"/>
          </a:solidFill>
          <a:latin typeface="Arial" charset="0"/>
        </a:defRPr>
      </a:lvl5pPr>
      <a:lvl6pPr marL="257175" algn="ctr" rtl="0" eaLnBrk="0" fontAlgn="base" hangingPunct="0">
        <a:spcBef>
          <a:spcPct val="0"/>
        </a:spcBef>
        <a:spcAft>
          <a:spcPct val="0"/>
        </a:spcAft>
        <a:defRPr sz="1600" b="1">
          <a:solidFill>
            <a:srgbClr val="99CC00"/>
          </a:solidFill>
          <a:latin typeface="Arial" charset="0"/>
        </a:defRPr>
      </a:lvl6pPr>
      <a:lvl7pPr marL="514350" algn="ctr" rtl="0" eaLnBrk="0" fontAlgn="base" hangingPunct="0">
        <a:spcBef>
          <a:spcPct val="0"/>
        </a:spcBef>
        <a:spcAft>
          <a:spcPct val="0"/>
        </a:spcAft>
        <a:defRPr sz="1600" b="1">
          <a:solidFill>
            <a:srgbClr val="99CC00"/>
          </a:solidFill>
          <a:latin typeface="Arial" charset="0"/>
        </a:defRPr>
      </a:lvl7pPr>
      <a:lvl8pPr marL="771525" algn="ctr" rtl="0" eaLnBrk="0" fontAlgn="base" hangingPunct="0">
        <a:spcBef>
          <a:spcPct val="0"/>
        </a:spcBef>
        <a:spcAft>
          <a:spcPct val="0"/>
        </a:spcAft>
        <a:defRPr sz="1600" b="1">
          <a:solidFill>
            <a:srgbClr val="99CC00"/>
          </a:solidFill>
          <a:latin typeface="Arial" charset="0"/>
        </a:defRPr>
      </a:lvl8pPr>
      <a:lvl9pPr marL="1028700" algn="ctr" rtl="0" eaLnBrk="0" fontAlgn="base" hangingPunct="0">
        <a:spcBef>
          <a:spcPct val="0"/>
        </a:spcBef>
        <a:spcAft>
          <a:spcPct val="0"/>
        </a:spcAft>
        <a:defRPr sz="1600" b="1">
          <a:solidFill>
            <a:srgbClr val="99CC00"/>
          </a:solidFill>
          <a:latin typeface="Arial" charset="0"/>
        </a:defRPr>
      </a:lvl9pPr>
    </p:titleStyle>
    <p:bodyStyle>
      <a:lvl1pPr marL="192881" indent="-192881" algn="l" rtl="0" eaLnBrk="0" fontAlgn="base" hangingPunct="0">
        <a:spcBef>
          <a:spcPct val="20000"/>
        </a:spcBef>
        <a:spcAft>
          <a:spcPct val="0"/>
        </a:spcAft>
        <a:buChar char="•"/>
        <a:defRPr sz="1000">
          <a:solidFill>
            <a:srgbClr val="0033CC"/>
          </a:solidFill>
          <a:latin typeface="+mn-lt"/>
          <a:ea typeface="+mn-ea"/>
          <a:cs typeface="+mn-cs"/>
        </a:defRPr>
      </a:lvl1pPr>
      <a:lvl2pPr marL="417909" indent="-160734" algn="l" rtl="0" eaLnBrk="0" fontAlgn="base" hangingPunct="0">
        <a:spcBef>
          <a:spcPct val="20000"/>
        </a:spcBef>
        <a:spcAft>
          <a:spcPct val="0"/>
        </a:spcAft>
        <a:buChar char="–"/>
        <a:defRPr sz="1000">
          <a:solidFill>
            <a:srgbClr val="0033CC"/>
          </a:solidFill>
          <a:latin typeface="+mn-lt"/>
        </a:defRPr>
      </a:lvl2pPr>
      <a:lvl3pPr marL="642938" indent="-128588" algn="l" rtl="0" eaLnBrk="0" fontAlgn="base" hangingPunct="0">
        <a:spcBef>
          <a:spcPct val="20000"/>
        </a:spcBef>
        <a:spcAft>
          <a:spcPct val="0"/>
        </a:spcAft>
        <a:buChar char="•"/>
        <a:defRPr sz="1000">
          <a:solidFill>
            <a:srgbClr val="0033CC"/>
          </a:solidFill>
          <a:latin typeface="+mn-lt"/>
        </a:defRPr>
      </a:lvl3pPr>
      <a:lvl4pPr marL="900113" indent="-128588" algn="l" rtl="0" eaLnBrk="0" fontAlgn="base" hangingPunct="0">
        <a:spcBef>
          <a:spcPct val="20000"/>
        </a:spcBef>
        <a:spcAft>
          <a:spcPct val="0"/>
        </a:spcAft>
        <a:buChar char="–"/>
        <a:defRPr sz="1000">
          <a:solidFill>
            <a:srgbClr val="0033CC"/>
          </a:solidFill>
          <a:latin typeface="+mn-lt"/>
        </a:defRPr>
      </a:lvl4pPr>
      <a:lvl5pPr marL="1157288" indent="-128588" algn="l" rtl="0" eaLnBrk="0" fontAlgn="base" hangingPunct="0">
        <a:spcBef>
          <a:spcPct val="20000"/>
        </a:spcBef>
        <a:spcAft>
          <a:spcPct val="0"/>
        </a:spcAft>
        <a:buChar char="»"/>
        <a:defRPr sz="1000">
          <a:solidFill>
            <a:srgbClr val="0033CC"/>
          </a:solidFill>
          <a:latin typeface="+mn-lt"/>
        </a:defRPr>
      </a:lvl5pPr>
      <a:lvl6pPr marL="1414463" indent="-128588" algn="l" rtl="0" eaLnBrk="0" fontAlgn="base" hangingPunct="0">
        <a:spcBef>
          <a:spcPct val="20000"/>
        </a:spcBef>
        <a:spcAft>
          <a:spcPct val="0"/>
        </a:spcAft>
        <a:buChar char="»"/>
        <a:defRPr sz="1000">
          <a:solidFill>
            <a:srgbClr val="0033CC"/>
          </a:solidFill>
          <a:latin typeface="+mn-lt"/>
        </a:defRPr>
      </a:lvl6pPr>
      <a:lvl7pPr marL="1671638" indent="-128588" algn="l" rtl="0" eaLnBrk="0" fontAlgn="base" hangingPunct="0">
        <a:spcBef>
          <a:spcPct val="20000"/>
        </a:spcBef>
        <a:spcAft>
          <a:spcPct val="0"/>
        </a:spcAft>
        <a:buChar char="»"/>
        <a:defRPr sz="1000">
          <a:solidFill>
            <a:srgbClr val="0033CC"/>
          </a:solidFill>
          <a:latin typeface="+mn-lt"/>
        </a:defRPr>
      </a:lvl7pPr>
      <a:lvl8pPr marL="1928813" indent="-128588" algn="l" rtl="0" eaLnBrk="0" fontAlgn="base" hangingPunct="0">
        <a:spcBef>
          <a:spcPct val="20000"/>
        </a:spcBef>
        <a:spcAft>
          <a:spcPct val="0"/>
        </a:spcAft>
        <a:buChar char="»"/>
        <a:defRPr sz="1000">
          <a:solidFill>
            <a:srgbClr val="0033CC"/>
          </a:solidFill>
          <a:latin typeface="+mn-lt"/>
        </a:defRPr>
      </a:lvl8pPr>
      <a:lvl9pPr marL="2185988" indent="-128588" algn="l" rtl="0" eaLnBrk="0" fontAlgn="base" hangingPunct="0">
        <a:spcBef>
          <a:spcPct val="20000"/>
        </a:spcBef>
        <a:spcAft>
          <a:spcPct val="0"/>
        </a:spcAft>
        <a:buChar char="»"/>
        <a:defRPr sz="1000">
          <a:solidFill>
            <a:srgbClr val="0033CC"/>
          </a:solidFill>
          <a:latin typeface="+mn-lt"/>
        </a:defRPr>
      </a:lvl9pPr>
    </p:bodyStyle>
    <p:otherStyle>
      <a:defPPr>
        <a:defRPr lang="fr-FR"/>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92"/>
            <a:ext cx="5761038" cy="3231304"/>
          </a:xfrm>
          <a:prstGeom prst="rect">
            <a:avLst/>
          </a:prstGeom>
        </p:spPr>
      </p:pic>
    </p:spTree>
  </p:cSld>
  <p:clrMapOvr>
    <a:masterClrMapping/>
  </p:clrMapOvr>
  <p:transition spd="slow" advClick="0"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00" t="4056" r="2847" b="11725"/>
          <a:stretch/>
        </p:blipFill>
        <p:spPr>
          <a:xfrm>
            <a:off x="0" y="0"/>
            <a:ext cx="5761038" cy="3240088"/>
          </a:xfrm>
          <a:prstGeom prst="rect">
            <a:avLst/>
          </a:prstGeom>
        </p:spPr>
      </p:pic>
      <p:sp>
        <p:nvSpPr>
          <p:cNvPr id="4" name="Rectangle 3"/>
          <p:cNvSpPr/>
          <p:nvPr/>
        </p:nvSpPr>
        <p:spPr>
          <a:xfrm>
            <a:off x="0" y="673102"/>
            <a:ext cx="5761038" cy="245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3" descr="N:\DIRECTION GENERALE\COMMUNICATION\COM_EXTERNE\CAMPAGNES\RISQUE INFECTIEUX\Diaporama\images\POURQUOI LE MAS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04" y="919711"/>
            <a:ext cx="2808312" cy="19658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16223" y="827956"/>
            <a:ext cx="2176790" cy="2031325"/>
          </a:xfrm>
          <a:prstGeom prst="rect">
            <a:avLst/>
          </a:prstGeom>
          <a:noFill/>
        </p:spPr>
        <p:txBody>
          <a:bodyPr wrap="square" rtlCol="0">
            <a:spAutoFit/>
          </a:bodyPr>
          <a:lstStyle/>
          <a:p>
            <a:r>
              <a:rPr lang="fr-FR" sz="900" b="1" dirty="0" smtClean="0">
                <a:solidFill>
                  <a:srgbClr val="009999"/>
                </a:solidFill>
                <a:latin typeface="Calibri" panose="020F0502020204030204" pitchFamily="34" charset="0"/>
              </a:rPr>
              <a:t>Grâce à son masque positionné sur le nez et la bouche, le super-héros évite de transmettre la rougeole à des femmes enceintes, la coqueluche à des bébés, </a:t>
            </a:r>
            <a:br>
              <a:rPr lang="fr-FR" sz="900" b="1" dirty="0" smtClean="0">
                <a:solidFill>
                  <a:srgbClr val="009999"/>
                </a:solidFill>
                <a:latin typeface="Calibri" panose="020F0502020204030204" pitchFamily="34" charset="0"/>
              </a:rPr>
            </a:br>
            <a:r>
              <a:rPr lang="fr-FR" sz="900" b="1" dirty="0" smtClean="0">
                <a:solidFill>
                  <a:srgbClr val="009999"/>
                </a:solidFill>
                <a:latin typeface="Calibri" panose="020F0502020204030204" pitchFamily="34" charset="0"/>
              </a:rPr>
              <a:t>la grippe et tous les virus hivernaux </a:t>
            </a:r>
            <a:br>
              <a:rPr lang="fr-FR" sz="900" b="1" dirty="0" smtClean="0">
                <a:solidFill>
                  <a:srgbClr val="009999"/>
                </a:solidFill>
                <a:latin typeface="Calibri" panose="020F0502020204030204" pitchFamily="34" charset="0"/>
              </a:rPr>
            </a:br>
            <a:r>
              <a:rPr lang="fr-FR" sz="900" b="1" dirty="0" smtClean="0">
                <a:solidFill>
                  <a:srgbClr val="009999"/>
                </a:solidFill>
                <a:latin typeface="Calibri" panose="020F0502020204030204" pitchFamily="34" charset="0"/>
              </a:rPr>
              <a:t>à ses proches et aux personnes fragiles...</a:t>
            </a:r>
          </a:p>
          <a:p>
            <a:endParaRPr lang="fr-FR" sz="900" dirty="0" smtClean="0">
              <a:solidFill>
                <a:srgbClr val="009999"/>
              </a:solidFill>
              <a:latin typeface="Calibri" panose="020F0502020204030204" pitchFamily="34" charset="0"/>
            </a:endParaRPr>
          </a:p>
          <a:p>
            <a:r>
              <a:rPr lang="fr-FR" sz="900" dirty="0">
                <a:solidFill>
                  <a:srgbClr val="009999"/>
                </a:solidFill>
                <a:latin typeface="Calibri" panose="020F0502020204030204" pitchFamily="34" charset="0"/>
              </a:rPr>
              <a:t>Les maladies infectieuses peuvent créer des complications graves, en particulier chez les personnes fragiles. Ainsi en portant un masque, on évite de propager la maladie et qu'elle atteigne notamment les plus fragiles. C'est un geste "héroïque" pour protéger les </a:t>
            </a:r>
            <a:r>
              <a:rPr lang="fr-FR" sz="900" dirty="0" smtClean="0">
                <a:solidFill>
                  <a:srgbClr val="009999"/>
                </a:solidFill>
                <a:latin typeface="Calibri" panose="020F0502020204030204" pitchFamily="34" charset="0"/>
              </a:rPr>
              <a:t>autres.</a:t>
            </a:r>
            <a:endParaRPr lang="fr-FR" sz="900" dirty="0"/>
          </a:p>
        </p:txBody>
      </p:sp>
      <p:sp>
        <p:nvSpPr>
          <p:cNvPr id="7" name="ZoneTexte 6"/>
          <p:cNvSpPr txBox="1"/>
          <p:nvPr/>
        </p:nvSpPr>
        <p:spPr>
          <a:xfrm>
            <a:off x="213740" y="107876"/>
            <a:ext cx="4043415" cy="461665"/>
          </a:xfrm>
          <a:prstGeom prst="rect">
            <a:avLst/>
          </a:prstGeom>
          <a:noFill/>
        </p:spPr>
        <p:txBody>
          <a:bodyPr wrap="none" rtlCol="0">
            <a:spAutoFit/>
          </a:bodyPr>
          <a:lstStyle/>
          <a:p>
            <a:r>
              <a:rPr lang="fr-FR" sz="2400" b="1" dirty="0" smtClean="0">
                <a:solidFill>
                  <a:schemeClr val="bg1"/>
                </a:solidFill>
                <a:latin typeface="Calibri" panose="020F0502020204030204" pitchFamily="34" charset="0"/>
              </a:rPr>
              <a:t>Le masque, un super pouvoir !</a:t>
            </a:r>
            <a:endParaRPr lang="fr-FR" sz="2400" b="1" dirty="0">
              <a:solidFill>
                <a:schemeClr val="bg1"/>
              </a:solidFill>
              <a:latin typeface="Calibri" panose="020F0502020204030204" pitchFamily="34" charset="0"/>
            </a:endParaRPr>
          </a:p>
        </p:txBody>
      </p:sp>
    </p:spTree>
  </p:cSld>
  <p:clrMapOvr>
    <a:masterClrMapping/>
  </p:clrMapOvr>
  <p:transition spd="slow"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5752" t="5786" r="5448" b="6147"/>
          <a:stretch/>
        </p:blipFill>
        <p:spPr>
          <a:xfrm>
            <a:off x="0" y="0"/>
            <a:ext cx="5761038" cy="3240088"/>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387961" cy="140402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409" y="-15284"/>
            <a:ext cx="2190565" cy="138586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247" y="1446868"/>
            <a:ext cx="1391511" cy="1656254"/>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4416" y="1187996"/>
            <a:ext cx="3631736" cy="1953866"/>
          </a:xfrm>
          <a:prstGeom prst="rect">
            <a:avLst/>
          </a:prstGeom>
        </p:spPr>
      </p:pic>
    </p:spTree>
  </p:cSld>
  <p:clrMapOvr>
    <a:masterClrMapping/>
  </p:clrMapOvr>
  <p:transition spd="slow"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5752" t="5786" r="5448" b="6147"/>
          <a:stretch/>
        </p:blipFill>
        <p:spPr>
          <a:xfrm>
            <a:off x="0" y="0"/>
            <a:ext cx="5761038" cy="3240088"/>
          </a:xfrm>
          <a:prstGeom prst="rect">
            <a:avLst/>
          </a:prstGeom>
        </p:spPr>
      </p:pic>
      <p:sp>
        <p:nvSpPr>
          <p:cNvPr id="4" name="Espace réservé du numéro de diapositive 3"/>
          <p:cNvSpPr>
            <a:spLocks noGrp="1"/>
          </p:cNvSpPr>
          <p:nvPr>
            <p:ph type="sldNum" sz="quarter" idx="12"/>
          </p:nvPr>
        </p:nvSpPr>
        <p:spPr/>
        <p:txBody>
          <a:bodyPr/>
          <a:lstStyle/>
          <a:p>
            <a:pPr>
              <a:defRPr/>
            </a:pPr>
            <a:fld id="{C2A371EC-E7F3-4AA5-8447-BCBA541B2ACF}" type="slidenum">
              <a:rPr lang="en-US" smtClean="0"/>
              <a:pPr>
                <a:defRPr/>
              </a:pPr>
              <a:t>4</a:t>
            </a:fld>
            <a:endParaRPr lang="en-US"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483"/>
            <a:ext cx="5761038" cy="3184605"/>
          </a:xfrm>
          <a:prstGeom prst="rect">
            <a:avLst/>
          </a:prstGeom>
        </p:spPr>
      </p:pic>
    </p:spTree>
    <p:extLst>
      <p:ext uri="{BB962C8B-B14F-4D97-AF65-F5344CB8AC3E}">
        <p14:creationId xmlns:p14="http://schemas.microsoft.com/office/powerpoint/2010/main" val="770104856"/>
      </p:ext>
    </p:extLst>
  </p:cSld>
  <p:clrMapOvr>
    <a:masterClrMapping/>
  </p:clrMapOvr>
  <p:transition spd="slow"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2A371EC-E7F3-4AA5-8447-BCBA541B2ACF}" type="slidenum">
              <a:rPr lang="en-US" smtClean="0"/>
              <a:pPr>
                <a:defRPr/>
              </a:pPr>
              <a:t>5</a:t>
            </a:fld>
            <a:endParaRPr lang="en-US"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200" t="4056" r="2847" b="11725"/>
          <a:stretch/>
        </p:blipFill>
        <p:spPr>
          <a:xfrm>
            <a:off x="0" y="0"/>
            <a:ext cx="5761038" cy="3240088"/>
          </a:xfrm>
          <a:prstGeom prst="rect">
            <a:avLst/>
          </a:prstGeom>
        </p:spPr>
      </p:pic>
      <p:sp>
        <p:nvSpPr>
          <p:cNvPr id="7" name="Rectangle 6"/>
          <p:cNvSpPr/>
          <p:nvPr/>
        </p:nvSpPr>
        <p:spPr bwMode="auto">
          <a:xfrm>
            <a:off x="0" y="683940"/>
            <a:ext cx="5761038" cy="22322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07" y="251892"/>
            <a:ext cx="5602963" cy="2552313"/>
          </a:xfrm>
          <a:prstGeom prst="rect">
            <a:avLst/>
          </a:prstGeom>
        </p:spPr>
      </p:pic>
    </p:spTree>
    <p:extLst>
      <p:ext uri="{BB962C8B-B14F-4D97-AF65-F5344CB8AC3E}">
        <p14:creationId xmlns:p14="http://schemas.microsoft.com/office/powerpoint/2010/main" val="351478165"/>
      </p:ext>
    </p:extLst>
  </p:cSld>
  <p:clrMapOvr>
    <a:masterClrMapping/>
  </p:clrMapOvr>
  <p:transition spd="slow" advTm="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2A371EC-E7F3-4AA5-8447-BCBA541B2ACF}" type="slidenum">
              <a:rPr lang="en-US" smtClean="0"/>
              <a:pPr>
                <a:defRPr/>
              </a:pPr>
              <a:t>6</a:t>
            </a:fld>
            <a:endParaRPr lang="en-US"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200" t="4056" r="2847" b="11725"/>
          <a:stretch/>
        </p:blipFill>
        <p:spPr>
          <a:xfrm>
            <a:off x="0" y="0"/>
            <a:ext cx="5761038" cy="3240088"/>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343" y="179884"/>
            <a:ext cx="2894012" cy="2894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6992793"/>
      </p:ext>
    </p:extLst>
  </p:cSld>
  <p:clrMapOvr>
    <a:masterClrMapping/>
  </p:clrMapOvr>
  <p:transition spd="slow" advTm="3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5752" t="5786" r="5448" b="6147"/>
          <a:stretch/>
        </p:blipFill>
        <p:spPr>
          <a:xfrm>
            <a:off x="3024535" y="0"/>
            <a:ext cx="2736502" cy="324008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38" y="88148"/>
            <a:ext cx="2541661" cy="268430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74" y="180020"/>
            <a:ext cx="2926566" cy="2880048"/>
          </a:xfrm>
          <a:prstGeom prst="rect">
            <a:avLst/>
          </a:prstGeom>
        </p:spPr>
      </p:pic>
    </p:spTree>
    <p:extLst>
      <p:ext uri="{BB962C8B-B14F-4D97-AF65-F5344CB8AC3E}">
        <p14:creationId xmlns:p14="http://schemas.microsoft.com/office/powerpoint/2010/main" val="3109649516"/>
      </p:ext>
    </p:extLst>
  </p:cSld>
  <p:clrMapOvr>
    <a:masterClrMapping/>
  </p:clrMapOvr>
  <p:transition spd="slow" advTm="5000">
    <p:fade/>
  </p:transition>
  <p:timing>
    <p:tnLst>
      <p:par>
        <p:cTn id="1" dur="indefinite" restart="never" nodeType="tmRoot"/>
      </p:par>
    </p:tnLst>
  </p:timing>
</p:sld>
</file>

<file path=ppt/theme/theme1.xml><?xml version="1.0" encoding="utf-8"?>
<a:theme xmlns:a="http://schemas.openxmlformats.org/drawingml/2006/main" name="Masque ARS">
  <a:themeElements>
    <a:clrScheme name="Masque AR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que ARS.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que AR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que AR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que AR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que AR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que AR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que AR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que AR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D:\Documents\ars33-formation\Mes documents\Masque ARS.pot</Template>
  <TotalTime>1456</TotalTime>
  <Words>40</Words>
  <Application>Microsoft Office PowerPoint</Application>
  <PresentationFormat>Personnalisé</PresentationFormat>
  <Paragraphs>7</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Masque ARS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MAS</dc:creator>
  <cp:lastModifiedBy>*</cp:lastModifiedBy>
  <cp:revision>175</cp:revision>
  <dcterms:created xsi:type="dcterms:W3CDTF">2012-05-04T14:29:06Z</dcterms:created>
  <dcterms:modified xsi:type="dcterms:W3CDTF">2020-01-10T09:28:49Z</dcterms:modified>
</cp:coreProperties>
</file>