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sldIdLst>
    <p:sldId id="259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018" y="-62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75360" y="3029940"/>
            <a:ext cx="11054080" cy="2090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50720" y="5527040"/>
            <a:ext cx="9103360" cy="24925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01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0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0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0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50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01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5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01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98089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2594518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3408943" y="555416"/>
            <a:ext cx="4161084" cy="1183527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25689" y="555416"/>
            <a:ext cx="12266507" cy="1183527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263189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e du titre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/>
          </a:p>
        </p:txBody>
      </p:sp>
      <p:sp>
        <p:nvSpPr>
          <p:cNvPr id="27" name="Texte niveau 1…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28" name="Numéro de diapositive"/>
          <p:cNvSpPr>
            <a:spLocks noGrp="1"/>
          </p:cNvSpPr>
          <p:nvPr>
            <p:ph type="sldNum" sz="quarter" idx="2"/>
          </p:nvPr>
        </p:nvSpPr>
        <p:spPr>
          <a:xfrm>
            <a:off x="108000" y="9398000"/>
            <a:ext cx="453650" cy="37959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70F4ABB-B6E5-6B47-9647-46134D77240F}" type="slidenum">
              <a:rPr lang="uk-UA" smtClean="0"/>
              <a:pPr/>
              <a:t>‹N°›</a:t>
            </a:fld>
            <a:endParaRPr lang="uk-UA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934972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7290" y="6267593"/>
            <a:ext cx="11054080" cy="1937173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27290" y="4133994"/>
            <a:ext cx="11054080" cy="21335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5019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039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05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007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5098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011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5137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0157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229696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25689" y="3237656"/>
            <a:ext cx="8213796" cy="915303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356233" y="3237656"/>
            <a:ext cx="8213796" cy="915303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3097684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0240" y="2183272"/>
            <a:ext cx="5746045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0240" y="3093155"/>
            <a:ext cx="5746045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606260" y="2183272"/>
            <a:ext cx="5748302" cy="909884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0197" indent="0">
              <a:buNone/>
              <a:defRPr sz="2800" b="1"/>
            </a:lvl2pPr>
            <a:lvl3pPr marL="1300393" indent="0">
              <a:buNone/>
              <a:defRPr sz="2600" b="1"/>
            </a:lvl3pPr>
            <a:lvl4pPr marL="1950590" indent="0">
              <a:buNone/>
              <a:defRPr sz="2300" b="1"/>
            </a:lvl4pPr>
            <a:lvl5pPr marL="2600786" indent="0">
              <a:buNone/>
              <a:defRPr sz="2300" b="1"/>
            </a:lvl5pPr>
            <a:lvl6pPr marL="3250983" indent="0">
              <a:buNone/>
              <a:defRPr sz="2300" b="1"/>
            </a:lvl6pPr>
            <a:lvl7pPr marL="3901180" indent="0">
              <a:buNone/>
              <a:defRPr sz="2300" b="1"/>
            </a:lvl7pPr>
            <a:lvl8pPr marL="4551376" indent="0">
              <a:buNone/>
              <a:defRPr sz="2300" b="1"/>
            </a:lvl8pPr>
            <a:lvl9pPr marL="5201573" indent="0">
              <a:buNone/>
              <a:defRPr sz="23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606260" y="3093155"/>
            <a:ext cx="5748302" cy="5619610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7248473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126688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202922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0242" y="388338"/>
            <a:ext cx="4278490" cy="165269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84516" y="388340"/>
            <a:ext cx="7270044" cy="832442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50242" y="2041033"/>
            <a:ext cx="4278490" cy="6671734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4068338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49032" y="6827520"/>
            <a:ext cx="7802880" cy="806027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549032" y="871502"/>
            <a:ext cx="7802880" cy="5852160"/>
          </a:xfrm>
        </p:spPr>
        <p:txBody>
          <a:bodyPr/>
          <a:lstStyle>
            <a:lvl1pPr marL="0" indent="0">
              <a:buNone/>
              <a:defRPr sz="4600"/>
            </a:lvl1pPr>
            <a:lvl2pPr marL="650197" indent="0">
              <a:buNone/>
              <a:defRPr sz="4000"/>
            </a:lvl2pPr>
            <a:lvl3pPr marL="1300393" indent="0">
              <a:buNone/>
              <a:defRPr sz="3400"/>
            </a:lvl3pPr>
            <a:lvl4pPr marL="1950590" indent="0">
              <a:buNone/>
              <a:defRPr sz="2800"/>
            </a:lvl4pPr>
            <a:lvl5pPr marL="2600786" indent="0">
              <a:buNone/>
              <a:defRPr sz="2800"/>
            </a:lvl5pPr>
            <a:lvl6pPr marL="3250983" indent="0">
              <a:buNone/>
              <a:defRPr sz="2800"/>
            </a:lvl6pPr>
            <a:lvl7pPr marL="3901180" indent="0">
              <a:buNone/>
              <a:defRPr sz="2800"/>
            </a:lvl7pPr>
            <a:lvl8pPr marL="4551376" indent="0">
              <a:buNone/>
              <a:defRPr sz="2800"/>
            </a:lvl8pPr>
            <a:lvl9pPr marL="5201573" indent="0">
              <a:buNone/>
              <a:defRPr sz="2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49032" y="7633547"/>
            <a:ext cx="7802880" cy="1144693"/>
          </a:xfrm>
        </p:spPr>
        <p:txBody>
          <a:bodyPr/>
          <a:lstStyle>
            <a:lvl1pPr marL="0" indent="0">
              <a:buNone/>
              <a:defRPr sz="2000"/>
            </a:lvl1pPr>
            <a:lvl2pPr marL="650197" indent="0">
              <a:buNone/>
              <a:defRPr sz="1700"/>
            </a:lvl2pPr>
            <a:lvl3pPr marL="1300393" indent="0">
              <a:buNone/>
              <a:defRPr sz="1400"/>
            </a:lvl3pPr>
            <a:lvl4pPr marL="1950590" indent="0">
              <a:buNone/>
              <a:defRPr sz="1300"/>
            </a:lvl4pPr>
            <a:lvl5pPr marL="2600786" indent="0">
              <a:buNone/>
              <a:defRPr sz="1300"/>
            </a:lvl5pPr>
            <a:lvl6pPr marL="3250983" indent="0">
              <a:buNone/>
              <a:defRPr sz="1300"/>
            </a:lvl6pPr>
            <a:lvl7pPr marL="3901180" indent="0">
              <a:buNone/>
              <a:defRPr sz="1300"/>
            </a:lvl7pPr>
            <a:lvl8pPr marL="4551376" indent="0">
              <a:buNone/>
              <a:defRPr sz="1300"/>
            </a:lvl8pPr>
            <a:lvl9pPr marL="5201573" indent="0">
              <a:buNone/>
              <a:defRPr sz="13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2548215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50240" y="390596"/>
            <a:ext cx="11704320" cy="1625600"/>
          </a:xfrm>
          <a:prstGeom prst="rect">
            <a:avLst/>
          </a:prstGeom>
        </p:spPr>
        <p:txBody>
          <a:bodyPr vert="horz" lIns="130039" tIns="65020" rIns="130039" bIns="650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50240" y="2275842"/>
            <a:ext cx="11704320" cy="6436925"/>
          </a:xfrm>
          <a:prstGeom prst="rect">
            <a:avLst/>
          </a:prstGeom>
        </p:spPr>
        <p:txBody>
          <a:bodyPr vert="horz" lIns="130039" tIns="65020" rIns="130039" bIns="650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50240" y="9040144"/>
            <a:ext cx="303445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F8F02-4DF5-4E9F-BAC3-702A6EC26CE6}" type="datetimeFigureOut">
              <a:rPr lang="fr-FR" smtClean="0"/>
              <a:t>01/06/2018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43308" y="9040144"/>
            <a:ext cx="4118187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20107" y="9040144"/>
            <a:ext cx="3034453" cy="519289"/>
          </a:xfrm>
          <a:prstGeom prst="rect">
            <a:avLst/>
          </a:prstGeom>
        </p:spPr>
        <p:txBody>
          <a:bodyPr vert="horz" lIns="130039" tIns="65020" rIns="130039" bIns="65020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807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ctr" defTabSz="1300393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7647" indent="-487647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56569" indent="-406374" algn="l" defTabSz="1300393" rtl="0" eaLnBrk="1" latinLnBrk="0" hangingPunct="1">
        <a:spcBef>
          <a:spcPct val="20000"/>
        </a:spcBef>
        <a:buFont typeface="Arial" panose="020B0604020202020204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492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75688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5885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76081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6278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76475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526671" indent="-325098" algn="l" defTabSz="1300393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0197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039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059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0078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5098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01180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376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01573" algn="l" defTabSz="1300393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52" y="2860576"/>
            <a:ext cx="11662050" cy="238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329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</a:t>
            </a:r>
            <a:r>
              <a:rPr lang="fr-FR" sz="6000" dirty="0" smtClean="0"/>
              <a:t>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10</a:t>
            </a:fld>
            <a:endParaRPr lang="fr-FR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960" y="3148608"/>
            <a:ext cx="8190127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829" y="3580656"/>
            <a:ext cx="8284051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9196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</a:t>
            </a:r>
            <a:r>
              <a:rPr lang="fr-FR" sz="6000" dirty="0" smtClean="0"/>
              <a:t>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11</a:t>
            </a:fld>
            <a:endParaRPr lang="fr-F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72" y="3388762"/>
            <a:ext cx="9649072" cy="30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872" y="3724672"/>
            <a:ext cx="976170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956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</a:t>
            </a:r>
            <a:r>
              <a:rPr lang="fr-FR" sz="6000" dirty="0" smtClean="0"/>
              <a:t>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12</a:t>
            </a:fld>
            <a:endParaRPr lang="fr-FR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016" y="3004592"/>
            <a:ext cx="6825106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024" y="3436640"/>
            <a:ext cx="6757674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521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</a:t>
            </a:r>
            <a:r>
              <a:rPr lang="fr-FR" sz="6000" dirty="0" smtClean="0"/>
              <a:t>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13</a:t>
            </a:fld>
            <a:endParaRPr lang="fr-F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896" y="3868688"/>
            <a:ext cx="9599441" cy="30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4391645"/>
            <a:ext cx="9743458" cy="257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77864" y="7734984"/>
            <a:ext cx="1044116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fr-FR" sz="1900" u="sng" dirty="0"/>
              <a:t>Rappel</a:t>
            </a:r>
            <a:r>
              <a:rPr lang="fr-FR" sz="1900" dirty="0"/>
              <a:t> : </a:t>
            </a:r>
            <a:endParaRPr lang="fr-FR" sz="1900" dirty="0" smtClean="0"/>
          </a:p>
          <a:p>
            <a:pPr lvl="0" algn="l"/>
            <a:r>
              <a:rPr lang="fr-FR" sz="1900" dirty="0" smtClean="0"/>
              <a:t>une </a:t>
            </a:r>
            <a:r>
              <a:rPr lang="fr-FR" sz="1900" dirty="0"/>
              <a:t>démarche est un acte effectué à la place du patient en vue d’obtenir un service ou un droit.</a:t>
            </a:r>
          </a:p>
        </p:txBody>
      </p:sp>
    </p:spTree>
    <p:extLst>
      <p:ext uri="{BB962C8B-B14F-4D97-AF65-F5344CB8AC3E}">
        <p14:creationId xmlns:p14="http://schemas.microsoft.com/office/powerpoint/2010/main" val="1764272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/>
              <a:t>Situation atypique</a:t>
            </a:r>
            <a:endParaRPr lang="fr-FR" sz="54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14</a:t>
            </a:fld>
            <a:endParaRPr lang="fr-FR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832" y="3220616"/>
            <a:ext cx="10750154" cy="415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339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/>
              <a:t>Situation atypique</a:t>
            </a:r>
            <a:endParaRPr lang="fr-FR" sz="5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15</a:t>
            </a:fld>
            <a:endParaRPr lang="fr-FR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912" y="3004592"/>
            <a:ext cx="9339560" cy="3852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3156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/>
              <a:t>Situation atypique</a:t>
            </a:r>
            <a:endParaRPr lang="fr-FR" sz="5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16</a:t>
            </a:fld>
            <a:endParaRPr lang="fr-FR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864" y="4012704"/>
            <a:ext cx="10084357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941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9752" y="412304"/>
            <a:ext cx="11704320" cy="1625600"/>
          </a:xfrm>
        </p:spPr>
        <p:txBody>
          <a:bodyPr>
            <a:normAutofit/>
          </a:bodyPr>
          <a:lstStyle/>
          <a:p>
            <a:r>
              <a:rPr lang="fr-FR" sz="5400" b="1" dirty="0" smtClean="0"/>
              <a:t>Situation atypique</a:t>
            </a:r>
            <a:endParaRPr lang="fr-FR" sz="5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17</a:t>
            </a:fld>
            <a:endParaRPr lang="fr-FR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849" y="3652664"/>
            <a:ext cx="10339579" cy="212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128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b="1" dirty="0" smtClean="0"/>
              <a:t>Situation atypique</a:t>
            </a:r>
            <a:endParaRPr lang="fr-FR" sz="5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18</a:t>
            </a:fld>
            <a:endParaRPr lang="fr-FR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831" y="3864900"/>
            <a:ext cx="10297145" cy="234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450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sz="3200" dirty="0" smtClean="0"/>
              <a:t>	</a:t>
            </a:r>
          </a:p>
          <a:p>
            <a:pPr marL="0" indent="0">
              <a:buNone/>
            </a:pPr>
            <a:r>
              <a:rPr lang="fr-FR" sz="3200" dirty="0"/>
              <a:t>	</a:t>
            </a:r>
            <a:r>
              <a:rPr lang="fr-FR" sz="3200" dirty="0" smtClean="0"/>
              <a:t>Afin de contribuer à améliorer la qualité du codage du RIM-P, le groupe de travail « RIM-P » du COTRIM propose de communiquer régulièrement dans cette publication des recommandations qui ont vocation à être suivies par les établissements de toute la région à des fins d’homogénéisation des pratiques. Ces recommandations sont élaborées, pour la plupart, à partir de constats de pratiques hétérogènes.</a:t>
            </a:r>
            <a:endParaRPr lang="fr-FR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570F4ABB-B6E5-6B47-9647-46134D77240F}" type="slidenum">
              <a:rPr lang="uk-UA" smtClean="0"/>
              <a:pPr/>
              <a:t>2</a:t>
            </a:fld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386" y="484312"/>
            <a:ext cx="7357220" cy="15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25272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Codage des activités à temps partiel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sz="1900" dirty="0" smtClean="0"/>
          </a:p>
          <a:p>
            <a:pPr marL="0" indent="0">
              <a:buNone/>
            </a:pPr>
            <a:r>
              <a:rPr lang="fr-FR" sz="1900" dirty="0" smtClean="0"/>
              <a:t>Le guide méthodologique a éclaté la notion de CATTP en deux : l’atelier thérapeutique, devenu une activité à temps partiel, et le CATTP lui-même qui devient une activité ambulatoire.</a:t>
            </a:r>
            <a:endParaRPr lang="fr-FR" sz="19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570F4ABB-B6E5-6B47-9647-46134D77240F}" type="slidenum">
              <a:rPr lang="uk-UA" smtClean="0"/>
              <a:pPr/>
              <a:t>3</a:t>
            </a:fld>
            <a:endParaRPr lang="uk-U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880" y="1712407"/>
            <a:ext cx="9073008" cy="6134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493881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4</a:t>
            </a:fld>
            <a:endParaRPr lang="fr-F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788" y="3063556"/>
            <a:ext cx="9605748" cy="30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880" y="3724672"/>
            <a:ext cx="9653656" cy="3858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8581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RIM-P.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5</a:t>
            </a:fld>
            <a:endParaRPr lang="fr-F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224" y="3737482"/>
            <a:ext cx="8544532" cy="450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896" y="4444751"/>
            <a:ext cx="8819188" cy="3239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070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dirty="0" smtClean="0"/>
              <a:t>Quelques définitions et règles de codage </a:t>
            </a:r>
            <a:br>
              <a:rPr lang="fr-FR" sz="4400" dirty="0" smtClean="0"/>
            </a:br>
            <a:r>
              <a:rPr lang="fr-FR" sz="4400" dirty="0" smtClean="0"/>
              <a:t>pour les actes ambulatoires du RIM-P</a:t>
            </a:r>
            <a:r>
              <a:rPr lang="fr-FR" sz="660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6</a:t>
            </a:fld>
            <a:endParaRPr lang="fr-F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848" y="3004592"/>
            <a:ext cx="10375541" cy="32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582" y="3376613"/>
            <a:ext cx="10462418" cy="491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632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</a:t>
            </a:r>
            <a:r>
              <a:rPr lang="fr-FR" sz="6000" dirty="0" smtClean="0"/>
              <a:t>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7</a:t>
            </a:fld>
            <a:endParaRPr lang="fr-F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048" y="3580656"/>
            <a:ext cx="6648604" cy="4533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048" y="3201258"/>
            <a:ext cx="6597889" cy="34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81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</a:t>
            </a:r>
            <a:r>
              <a:rPr lang="fr-FR" sz="6000" dirty="0" smtClean="0"/>
              <a:t>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8</a:t>
            </a:fld>
            <a:endParaRPr lang="fr-FR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089" y="3060612"/>
            <a:ext cx="6768752" cy="35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008" y="3436640"/>
            <a:ext cx="6898930" cy="499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0459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000" dirty="0" smtClean="0"/>
              <a:t>Quelques définitions et règles de codage </a:t>
            </a:r>
            <a:br>
              <a:rPr lang="fr-FR" sz="4000" dirty="0" smtClean="0"/>
            </a:br>
            <a:r>
              <a:rPr lang="fr-FR" sz="4000" dirty="0" smtClean="0"/>
              <a:t>pour les actes ambulatoires du RIM-P</a:t>
            </a:r>
            <a:r>
              <a:rPr lang="fr-FR" sz="6000" dirty="0" smtClean="0"/>
              <a:t>.</a:t>
            </a:r>
            <a:endParaRPr lang="fr-FR" sz="40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9</a:t>
            </a:fld>
            <a:endParaRPr lang="fr-F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263" y="3480032"/>
            <a:ext cx="10081120" cy="315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864" y="3781459"/>
            <a:ext cx="10179233" cy="3180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8676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105</Words>
  <Application>Microsoft Office PowerPoint</Application>
  <PresentationFormat>Personnalisé</PresentationFormat>
  <Paragraphs>48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Présentation PowerPoint</vt:lpstr>
      <vt:lpstr>Présentation PowerPoint</vt:lpstr>
      <vt:lpstr>Codage des activités à temps partiel 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Quelques définitions et règles de codage  pour les actes ambulatoires du RIM-P.</vt:lpstr>
      <vt:lpstr>Situation atypique</vt:lpstr>
      <vt:lpstr>Situation atypique</vt:lpstr>
      <vt:lpstr>Situation atypique</vt:lpstr>
      <vt:lpstr>Situation atypique</vt:lpstr>
      <vt:lpstr>Situation atypique</vt:lpstr>
    </vt:vector>
  </TitlesOfParts>
  <Company>CHL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BERNARD Sabrina</dc:creator>
  <cp:lastModifiedBy>BOUET Roland</cp:lastModifiedBy>
  <cp:revision>14</cp:revision>
  <dcterms:created xsi:type="dcterms:W3CDTF">2018-06-01T07:54:11Z</dcterms:created>
  <dcterms:modified xsi:type="dcterms:W3CDTF">2018-06-01T12:16:13Z</dcterms:modified>
</cp:coreProperties>
</file>