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handoutMasterIdLst>
    <p:handoutMasterId r:id="rId12"/>
  </p:handoutMasterIdLst>
  <p:sldIdLst>
    <p:sldId id="256" r:id="rId2"/>
    <p:sldId id="257" r:id="rId3"/>
    <p:sldId id="258" r:id="rId4"/>
    <p:sldId id="262" r:id="rId5"/>
    <p:sldId id="259" r:id="rId6"/>
    <p:sldId id="260" r:id="rId7"/>
    <p:sldId id="261" r:id="rId8"/>
    <p:sldId id="263" r:id="rId9"/>
    <p:sldId id="264" r:id="rId10"/>
    <p:sldId id="265" r:id="rId11"/>
  </p:sldIdLst>
  <p:sldSz cx="13004800" cy="9753600"/>
  <p:notesSz cx="6669088" cy="9926638"/>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Helvetica Light"/>
        <a:ea typeface="Helvetica Light"/>
        <a:cs typeface="Helvetica Light"/>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Helvetica Light"/>
        <a:ea typeface="Helvetica Light"/>
        <a:cs typeface="Helvetica Light"/>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Helvetica Light"/>
        <a:ea typeface="Helvetica Light"/>
        <a:cs typeface="Helvetica Light"/>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Helvetica Light"/>
        <a:ea typeface="Helvetica Light"/>
        <a:cs typeface="Helvetica Light"/>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Helvetica Light"/>
        <a:ea typeface="Helvetica Light"/>
        <a:cs typeface="Helvetica Light"/>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Helvetica Light"/>
        <a:ea typeface="Helvetica Light"/>
        <a:cs typeface="Helvetica Light"/>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Helvetica Light"/>
        <a:ea typeface="Helvetica Light"/>
        <a:cs typeface="Helvetica Light"/>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Helvetica Light"/>
        <a:ea typeface="Helvetica Light"/>
        <a:cs typeface="Helvetica Light"/>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Helvetica Light"/>
        <a:ea typeface="Helvetica Light"/>
        <a:cs typeface="Helvetica Light"/>
        <a:sym typeface="Helvetica Light"/>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116" y="-114"/>
      </p:cViewPr>
      <p:guideLst>
        <p:guide orient="horz" pos="3072"/>
        <p:guide pos="409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FA8A678E-4F11-4E80-B479-5864F0E262FD}" type="datetimeFigureOut">
              <a:rPr lang="fr-FR" smtClean="0"/>
              <a:t>09/03/2018</a:t>
            </a:fld>
            <a:endParaRPr lang="fr-FR"/>
          </a:p>
        </p:txBody>
      </p:sp>
      <p:sp>
        <p:nvSpPr>
          <p:cNvPr id="4" name="Espace réservé du pied de page 3"/>
          <p:cNvSpPr>
            <a:spLocks noGrp="1"/>
          </p:cNvSpPr>
          <p:nvPr>
            <p:ph type="ftr" sz="quarter" idx="2"/>
          </p:nvPr>
        </p:nvSpPr>
        <p:spPr>
          <a:xfrm>
            <a:off x="0" y="9428163"/>
            <a:ext cx="2889250" cy="4968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778250" y="9428163"/>
            <a:ext cx="2889250" cy="496887"/>
          </a:xfrm>
          <a:prstGeom prst="rect">
            <a:avLst/>
          </a:prstGeom>
        </p:spPr>
        <p:txBody>
          <a:bodyPr vert="horz" lIns="91440" tIns="45720" rIns="91440" bIns="45720" rtlCol="0" anchor="b"/>
          <a:lstStyle>
            <a:lvl1pPr algn="r">
              <a:defRPr sz="1200"/>
            </a:lvl1pPr>
          </a:lstStyle>
          <a:p>
            <a:fld id="{B1086135-0DFC-4350-A427-DCBE3849A2D1}" type="slidenum">
              <a:rPr lang="fr-FR" smtClean="0"/>
              <a:t>‹N°›</a:t>
            </a:fld>
            <a:endParaRPr lang="fr-FR"/>
          </a:p>
        </p:txBody>
      </p:sp>
    </p:spTree>
    <p:extLst>
      <p:ext uri="{BB962C8B-B14F-4D97-AF65-F5344CB8AC3E}">
        <p14:creationId xmlns:p14="http://schemas.microsoft.com/office/powerpoint/2010/main" val="157261503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re et sous-titr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1" name="Texte du titre"/>
          <p:cNvSpPr>
            <a:spLocks noGrp="1"/>
          </p:cNvSpPr>
          <p:nvPr>
            <p:ph type="title"/>
          </p:nvPr>
        </p:nvSpPr>
        <p:spPr>
          <a:xfrm>
            <a:off x="1270000" y="3352800"/>
            <a:ext cx="10464800" cy="2159000"/>
          </a:xfrm>
          <a:prstGeom prst="rect">
            <a:avLst/>
          </a:prstGeom>
        </p:spPr>
        <p:txBody>
          <a:bodyPr anchor="b"/>
          <a:lstStyle/>
          <a:p>
            <a:r>
              <a:rPr lang="fr-FR" smtClean="0"/>
              <a:t>Modifiez le style du titre</a:t>
            </a:r>
            <a:endParaRPr/>
          </a:p>
        </p:txBody>
      </p:sp>
      <p:sp>
        <p:nvSpPr>
          <p:cNvPr id="12" name="Texte niveau 1…"/>
          <p:cNvSpPr>
            <a:spLocks noGrp="1"/>
          </p:cNvSpPr>
          <p:nvPr>
            <p:ph type="body" sz="quarter" idx="1"/>
          </p:nvPr>
        </p:nvSpPr>
        <p:spPr>
          <a:xfrm>
            <a:off x="1270000" y="6197600"/>
            <a:ext cx="10464800" cy="1563291"/>
          </a:xfrm>
          <a:prstGeom prst="rect">
            <a:avLst/>
          </a:prstGeom>
        </p:spPr>
        <p:txBody>
          <a:bodyPr anchor="t"/>
          <a:lstStyle>
            <a:lvl1pPr marL="0" indent="0" algn="ctr">
              <a:lnSpc>
                <a:spcPct val="100000"/>
              </a:lnSpc>
              <a:spcBef>
                <a:spcPts val="0"/>
              </a:spcBef>
              <a:buClrTx/>
              <a:buSzTx/>
              <a:buNone/>
              <a:defRPr sz="3200">
                <a:solidFill>
                  <a:srgbClr val="E50051"/>
                </a:solidFill>
              </a:defRPr>
            </a:lvl1pPr>
            <a:lvl2pPr marL="0" indent="228600" algn="ctr">
              <a:lnSpc>
                <a:spcPct val="100000"/>
              </a:lnSpc>
              <a:spcBef>
                <a:spcPts val="0"/>
              </a:spcBef>
              <a:buClrTx/>
              <a:buSzTx/>
              <a:buNone/>
              <a:defRPr sz="3200">
                <a:solidFill>
                  <a:srgbClr val="E50051"/>
                </a:solidFill>
              </a:defRPr>
            </a:lvl2pPr>
            <a:lvl3pPr marL="0" indent="457200" algn="ctr">
              <a:lnSpc>
                <a:spcPct val="100000"/>
              </a:lnSpc>
              <a:spcBef>
                <a:spcPts val="0"/>
              </a:spcBef>
              <a:buClrTx/>
              <a:buSzTx/>
              <a:buNone/>
              <a:defRPr sz="3200">
                <a:solidFill>
                  <a:srgbClr val="E50051"/>
                </a:solidFill>
              </a:defRPr>
            </a:lvl3pPr>
            <a:lvl4pPr marL="0" indent="685800" algn="ctr">
              <a:lnSpc>
                <a:spcPct val="100000"/>
              </a:lnSpc>
              <a:spcBef>
                <a:spcPts val="0"/>
              </a:spcBef>
              <a:buClrTx/>
              <a:buSzTx/>
              <a:buNone/>
              <a:defRPr sz="3200">
                <a:solidFill>
                  <a:srgbClr val="E50051"/>
                </a:solidFill>
              </a:defRPr>
            </a:lvl4pPr>
            <a:lvl5pPr marL="0" indent="914400" algn="ctr">
              <a:lnSpc>
                <a:spcPct val="100000"/>
              </a:lnSpc>
              <a:spcBef>
                <a:spcPts val="0"/>
              </a:spcBef>
              <a:buClrTx/>
              <a:buSzTx/>
              <a:buNone/>
              <a:defRPr sz="3200">
                <a:solidFill>
                  <a:srgbClr val="E50051"/>
                </a:solidFill>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grpSp>
        <p:nvGrpSpPr>
          <p:cNvPr id="17" name="Grouper"/>
          <p:cNvGrpSpPr/>
          <p:nvPr/>
        </p:nvGrpSpPr>
        <p:grpSpPr>
          <a:xfrm>
            <a:off x="0" y="9505950"/>
            <a:ext cx="13004800" cy="252066"/>
            <a:chOff x="0" y="0"/>
            <a:chExt cx="13004800" cy="252065"/>
          </a:xfrm>
        </p:grpSpPr>
        <p:sp>
          <p:nvSpPr>
            <p:cNvPr id="13" name="Rectangle"/>
            <p:cNvSpPr/>
            <p:nvPr/>
          </p:nvSpPr>
          <p:spPr>
            <a:xfrm>
              <a:off x="0" y="0"/>
              <a:ext cx="3251200" cy="252066"/>
            </a:xfrm>
            <a:prstGeom prst="rect">
              <a:avLst/>
            </a:prstGeom>
            <a:solidFill>
              <a:srgbClr val="259D97"/>
            </a:solidFill>
            <a:ln w="12700" cap="flat">
              <a:noFill/>
              <a:miter lim="400000"/>
            </a:ln>
            <a:effectLst/>
          </p:spPr>
          <p:txBody>
            <a:bodyPr wrap="square" lIns="50800" tIns="50800" rIns="50800" bIns="50800" numCol="1" anchor="ctr">
              <a:noAutofit/>
            </a:bodyPr>
            <a:lstStyle/>
            <a:p>
              <a:pPr>
                <a:defRPr sz="2400">
                  <a:solidFill>
                    <a:srgbClr val="FFFFFF"/>
                  </a:solidFill>
                </a:defRPr>
              </a:pPr>
              <a:endParaRPr/>
            </a:p>
          </p:txBody>
        </p:sp>
        <p:sp>
          <p:nvSpPr>
            <p:cNvPr id="14" name="Rectangle"/>
            <p:cNvSpPr/>
            <p:nvPr/>
          </p:nvSpPr>
          <p:spPr>
            <a:xfrm>
              <a:off x="3251200" y="0"/>
              <a:ext cx="3251200" cy="252066"/>
            </a:xfrm>
            <a:prstGeom prst="rect">
              <a:avLst/>
            </a:prstGeom>
            <a:solidFill>
              <a:srgbClr val="ADCE7A"/>
            </a:solidFill>
            <a:ln w="12700" cap="flat">
              <a:noFill/>
              <a:miter lim="400000"/>
            </a:ln>
            <a:effectLst/>
          </p:spPr>
          <p:txBody>
            <a:bodyPr wrap="square" lIns="50800" tIns="50800" rIns="50800" bIns="50800" numCol="1" anchor="ctr">
              <a:noAutofit/>
            </a:bodyPr>
            <a:lstStyle/>
            <a:p>
              <a:pPr>
                <a:defRPr sz="2400">
                  <a:solidFill>
                    <a:srgbClr val="FFFFFF"/>
                  </a:solidFill>
                </a:defRPr>
              </a:pPr>
              <a:endParaRPr/>
            </a:p>
          </p:txBody>
        </p:sp>
        <p:sp>
          <p:nvSpPr>
            <p:cNvPr id="15" name="Rectangle"/>
            <p:cNvSpPr/>
            <p:nvPr/>
          </p:nvSpPr>
          <p:spPr>
            <a:xfrm>
              <a:off x="6502400" y="0"/>
              <a:ext cx="3251200" cy="252066"/>
            </a:xfrm>
            <a:prstGeom prst="rect">
              <a:avLst/>
            </a:prstGeom>
            <a:solidFill>
              <a:srgbClr val="F12963"/>
            </a:solidFill>
            <a:ln w="12700" cap="flat">
              <a:noFill/>
              <a:miter lim="400000"/>
            </a:ln>
            <a:effectLst/>
          </p:spPr>
          <p:txBody>
            <a:bodyPr wrap="square" lIns="50800" tIns="50800" rIns="50800" bIns="50800" numCol="1" anchor="ctr">
              <a:noAutofit/>
            </a:bodyPr>
            <a:lstStyle/>
            <a:p>
              <a:pPr>
                <a:defRPr sz="2400">
                  <a:solidFill>
                    <a:srgbClr val="FFFFFF"/>
                  </a:solidFill>
                </a:defRPr>
              </a:pPr>
              <a:endParaRPr/>
            </a:p>
          </p:txBody>
        </p:sp>
        <p:sp>
          <p:nvSpPr>
            <p:cNvPr id="16" name="Rectangle"/>
            <p:cNvSpPr/>
            <p:nvPr/>
          </p:nvSpPr>
          <p:spPr>
            <a:xfrm>
              <a:off x="9753600" y="0"/>
              <a:ext cx="3251200" cy="252066"/>
            </a:xfrm>
            <a:prstGeom prst="rect">
              <a:avLst/>
            </a:prstGeom>
            <a:solidFill>
              <a:srgbClr val="F68818"/>
            </a:solidFill>
            <a:ln w="12700" cap="flat">
              <a:noFill/>
              <a:miter lim="400000"/>
            </a:ln>
            <a:effectLst/>
          </p:spPr>
          <p:txBody>
            <a:bodyPr wrap="square" lIns="50800" tIns="50800" rIns="50800" bIns="50800" numCol="1" anchor="ctr">
              <a:noAutofit/>
            </a:bodyPr>
            <a:lstStyle/>
            <a:p>
              <a:pPr>
                <a:defRPr sz="2400">
                  <a:solidFill>
                    <a:srgbClr val="FFFFFF"/>
                  </a:solidFill>
                </a:defRPr>
              </a:pPr>
              <a:endParaRPr/>
            </a:p>
          </p:txBody>
        </p:sp>
      </p:grpSp>
      <p:pic>
        <p:nvPicPr>
          <p:cNvPr id="18" name="pasted-image.pd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3076" y="183076"/>
            <a:ext cx="2732648" cy="2732648"/>
          </a:xfrm>
          <a:prstGeom prst="rect">
            <a:avLst/>
          </a:prstGeom>
          <a:ln w="12700">
            <a:miter lim="400000"/>
          </a:ln>
        </p:spPr>
      </p:pic>
      <p:sp>
        <p:nvSpPr>
          <p:cNvPr id="19" name="Numéro de diapositive"/>
          <p:cNvSpPr>
            <a:spLocks noGrp="1"/>
          </p:cNvSpPr>
          <p:nvPr>
            <p:ph type="sldNum" sz="quarter" idx="2"/>
          </p:nvPr>
        </p:nvSpPr>
        <p:spPr>
          <a:xfrm>
            <a:off x="12681635" y="9467850"/>
            <a:ext cx="277827" cy="342900"/>
          </a:xfrm>
          <a:prstGeom prst="rect">
            <a:avLst/>
          </a:prstGeom>
        </p:spPr>
        <p:txBody>
          <a:bodyPr/>
          <a:lstStyle>
            <a:lvl1pPr>
              <a:defRPr sz="1200" b="1">
                <a:latin typeface="Poppins"/>
                <a:ea typeface="Poppins"/>
                <a:cs typeface="Poppins"/>
                <a:sym typeface="Poppins"/>
              </a:defRPr>
            </a:lvl1pPr>
          </a:lstStyle>
          <a:p>
            <a:fld id="{86CB4B4D-7CA3-9044-876B-883B54F8677D}" type="slidenum">
              <a:t>‹N°›</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Vierge">
    <p:spTree>
      <p:nvGrpSpPr>
        <p:cNvPr id="1" name=""/>
        <p:cNvGrpSpPr/>
        <p:nvPr/>
      </p:nvGrpSpPr>
      <p:grpSpPr>
        <a:xfrm>
          <a:off x="0" y="0"/>
          <a:ext cx="0" cy="0"/>
          <a:chOff x="0" y="0"/>
          <a:chExt cx="0" cy="0"/>
        </a:xfrm>
      </p:grpSpPr>
      <p:sp>
        <p:nvSpPr>
          <p:cNvPr id="106" name="Numéro de diapositive"/>
          <p:cNvSpPr>
            <a:spLocks noGrp="1"/>
          </p:cNvSpPr>
          <p:nvPr>
            <p:ph type="sldNum" sz="quarter" idx="2"/>
          </p:nvPr>
        </p:nvSpPr>
        <p:spPr>
          <a:xfrm>
            <a:off x="108000" y="9398000"/>
            <a:ext cx="349531" cy="469900"/>
          </a:xfrm>
          <a:prstGeom prst="rect">
            <a:avLst/>
          </a:prstGeom>
        </p:spPr>
        <p:txBody>
          <a:bodyPr/>
          <a:lstStyle/>
          <a:p>
            <a:fld id="{86CB4B4D-7CA3-9044-876B-883B54F8677D}" type="slidenum">
              <a:t>‹N°›</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Fin">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113" name="Texte du titre"/>
          <p:cNvSpPr>
            <a:spLocks noGrp="1"/>
          </p:cNvSpPr>
          <p:nvPr>
            <p:ph type="title" hasCustomPrompt="1"/>
          </p:nvPr>
        </p:nvSpPr>
        <p:spPr>
          <a:xfrm>
            <a:off x="1270000" y="3352800"/>
            <a:ext cx="10464800" cy="2563466"/>
          </a:xfrm>
          <a:prstGeom prst="rect">
            <a:avLst/>
          </a:prstGeom>
        </p:spPr>
        <p:txBody>
          <a:bodyPr anchor="b"/>
          <a:lstStyle>
            <a:lvl1pPr>
              <a:defRPr sz="3800">
                <a:solidFill>
                  <a:srgbClr val="EE7203"/>
                </a:solidFill>
              </a:defRPr>
            </a:lvl1pPr>
          </a:lstStyle>
          <a:p>
            <a:r>
              <a:rPr dirty="0" smtClean="0"/>
              <a:t>Texte</a:t>
            </a:r>
            <a:endParaRPr dirty="0"/>
          </a:p>
        </p:txBody>
      </p:sp>
      <p:sp>
        <p:nvSpPr>
          <p:cNvPr id="114" name="Rectangle"/>
          <p:cNvSpPr/>
          <p:nvPr/>
        </p:nvSpPr>
        <p:spPr>
          <a:xfrm>
            <a:off x="-6399" y="8737600"/>
            <a:ext cx="3254400" cy="1020416"/>
          </a:xfrm>
          <a:prstGeom prst="rect">
            <a:avLst/>
          </a:prstGeom>
          <a:solidFill>
            <a:srgbClr val="259D97"/>
          </a:solidFill>
          <a:ln w="12700">
            <a:miter lim="400000"/>
          </a:ln>
        </p:spPr>
        <p:txBody>
          <a:bodyPr lIns="50800" tIns="50800" rIns="50800" bIns="50800" anchor="ctr"/>
          <a:lstStyle/>
          <a:p>
            <a:pPr>
              <a:defRPr sz="2400">
                <a:solidFill>
                  <a:srgbClr val="FFFFFF"/>
                </a:solidFill>
              </a:defRPr>
            </a:pPr>
            <a:endParaRPr/>
          </a:p>
        </p:txBody>
      </p:sp>
      <p:sp>
        <p:nvSpPr>
          <p:cNvPr id="115" name="Rectangle"/>
          <p:cNvSpPr/>
          <p:nvPr/>
        </p:nvSpPr>
        <p:spPr>
          <a:xfrm>
            <a:off x="3248000" y="8737600"/>
            <a:ext cx="3254400" cy="1020416"/>
          </a:xfrm>
          <a:prstGeom prst="rect">
            <a:avLst/>
          </a:prstGeom>
          <a:solidFill>
            <a:srgbClr val="ADCE7A"/>
          </a:solidFill>
          <a:ln w="12700">
            <a:miter lim="400000"/>
          </a:ln>
        </p:spPr>
        <p:txBody>
          <a:bodyPr lIns="50800" tIns="50800" rIns="50800" bIns="50800" anchor="ctr"/>
          <a:lstStyle/>
          <a:p>
            <a:pPr>
              <a:defRPr sz="2400">
                <a:solidFill>
                  <a:srgbClr val="FFFFFF"/>
                </a:solidFill>
              </a:defRPr>
            </a:pPr>
            <a:endParaRPr/>
          </a:p>
        </p:txBody>
      </p:sp>
      <p:sp>
        <p:nvSpPr>
          <p:cNvPr id="116" name="Rectangle"/>
          <p:cNvSpPr/>
          <p:nvPr/>
        </p:nvSpPr>
        <p:spPr>
          <a:xfrm>
            <a:off x="6502400" y="8737600"/>
            <a:ext cx="3254400" cy="1020416"/>
          </a:xfrm>
          <a:prstGeom prst="rect">
            <a:avLst/>
          </a:prstGeom>
          <a:solidFill>
            <a:srgbClr val="F12963"/>
          </a:solidFill>
          <a:ln w="12700">
            <a:miter lim="400000"/>
          </a:ln>
        </p:spPr>
        <p:txBody>
          <a:bodyPr lIns="50800" tIns="50800" rIns="50800" bIns="50800" anchor="ctr"/>
          <a:lstStyle/>
          <a:p>
            <a:pPr>
              <a:defRPr sz="2400">
                <a:solidFill>
                  <a:srgbClr val="FFFFFF"/>
                </a:solidFill>
              </a:defRPr>
            </a:pPr>
            <a:endParaRPr/>
          </a:p>
        </p:txBody>
      </p:sp>
      <p:sp>
        <p:nvSpPr>
          <p:cNvPr id="117" name="Rectangle"/>
          <p:cNvSpPr/>
          <p:nvPr/>
        </p:nvSpPr>
        <p:spPr>
          <a:xfrm>
            <a:off x="9756799" y="8737600"/>
            <a:ext cx="3254400" cy="1020416"/>
          </a:xfrm>
          <a:prstGeom prst="rect">
            <a:avLst/>
          </a:prstGeom>
          <a:solidFill>
            <a:srgbClr val="F68818"/>
          </a:solidFill>
          <a:ln w="12700">
            <a:miter lim="400000"/>
          </a:ln>
        </p:spPr>
        <p:txBody>
          <a:bodyPr lIns="50800" tIns="50800" rIns="50800" bIns="50800" anchor="ctr"/>
          <a:lstStyle/>
          <a:p>
            <a:pPr>
              <a:defRPr sz="2400">
                <a:solidFill>
                  <a:srgbClr val="FFFFFF"/>
                </a:solidFill>
              </a:defRPr>
            </a:pPr>
            <a:endParaRPr/>
          </a:p>
        </p:txBody>
      </p:sp>
      <p:pic>
        <p:nvPicPr>
          <p:cNvPr id="118" name="pasted-image.pdf" descr="pasted-image.pdf"/>
          <p:cNvPicPr>
            <a:picLocks noChangeAspect="1"/>
          </p:cNvPicPr>
          <p:nvPr/>
        </p:nvPicPr>
        <p:blipFill>
          <a:blip r:embed="rId3">
            <a:extLst/>
          </a:blip>
          <a:stretch>
            <a:fillRect/>
          </a:stretch>
        </p:blipFill>
        <p:spPr>
          <a:xfrm>
            <a:off x="167065" y="183076"/>
            <a:ext cx="2764670" cy="2732648"/>
          </a:xfrm>
          <a:prstGeom prst="rect">
            <a:avLst/>
          </a:prstGeom>
          <a:ln w="12700">
            <a:miter lim="400000"/>
          </a:ln>
        </p:spPr>
      </p:pic>
      <p:sp>
        <p:nvSpPr>
          <p:cNvPr id="119" name="www.ch-poitiers.fr"/>
          <p:cNvSpPr>
            <a:spLocks noGrp="1"/>
          </p:cNvSpPr>
          <p:nvPr>
            <p:ph type="body" sz="quarter" idx="13"/>
          </p:nvPr>
        </p:nvSpPr>
        <p:spPr>
          <a:xfrm>
            <a:off x="9889483" y="8892207"/>
            <a:ext cx="2989033" cy="711201"/>
          </a:xfrm>
          <a:prstGeom prst="rect">
            <a:avLst/>
          </a:prstGeom>
        </p:spPr>
        <p:txBody>
          <a:bodyPr>
            <a:noAutofit/>
          </a:bodyPr>
          <a:lstStyle>
            <a:lvl1pPr marL="0" indent="0" algn="ctr">
              <a:lnSpc>
                <a:spcPct val="100000"/>
              </a:lnSpc>
              <a:spcBef>
                <a:spcPts val="0"/>
              </a:spcBef>
              <a:buClrTx/>
              <a:buSzTx/>
              <a:buNone/>
              <a:defRPr sz="1700">
                <a:solidFill>
                  <a:srgbClr val="FFFFFF"/>
                </a:solidFill>
              </a:defRPr>
            </a:lvl1pPr>
          </a:lstStyle>
          <a:p>
            <a:pPr lvl="0"/>
            <a:r>
              <a:rPr lang="fr-FR" smtClean="0"/>
              <a:t>Modifiez les styles du texte du masque</a:t>
            </a:r>
          </a:p>
        </p:txBody>
      </p:sp>
      <p:sp>
        <p:nvSpPr>
          <p:cNvPr id="120" name="Tél. 05 49 44 57 57"/>
          <p:cNvSpPr>
            <a:spLocks noGrp="1"/>
          </p:cNvSpPr>
          <p:nvPr>
            <p:ph type="body" sz="quarter" idx="14"/>
          </p:nvPr>
        </p:nvSpPr>
        <p:spPr>
          <a:xfrm>
            <a:off x="6635083" y="8892207"/>
            <a:ext cx="2989033" cy="711201"/>
          </a:xfrm>
          <a:prstGeom prst="rect">
            <a:avLst/>
          </a:prstGeom>
        </p:spPr>
        <p:txBody>
          <a:bodyPr>
            <a:noAutofit/>
          </a:bodyPr>
          <a:lstStyle>
            <a:lvl1pPr marL="0" indent="0" algn="ctr">
              <a:lnSpc>
                <a:spcPct val="100000"/>
              </a:lnSpc>
              <a:spcBef>
                <a:spcPts val="0"/>
              </a:spcBef>
              <a:buClrTx/>
              <a:buSzTx/>
              <a:buNone/>
              <a:defRPr sz="1700">
                <a:solidFill>
                  <a:srgbClr val="FFFFFF"/>
                </a:solidFill>
              </a:defRPr>
            </a:lvl1pPr>
          </a:lstStyle>
          <a:p>
            <a:pPr lvl="0"/>
            <a:r>
              <a:rPr lang="fr-FR" smtClean="0"/>
              <a:t>Modifiez les styles du texte du masque</a:t>
            </a:r>
          </a:p>
        </p:txBody>
      </p:sp>
      <p:sp>
        <p:nvSpPr>
          <p:cNvPr id="121" name="370 avenue Jacques Cœur…"/>
          <p:cNvSpPr>
            <a:spLocks noGrp="1"/>
          </p:cNvSpPr>
          <p:nvPr>
            <p:ph type="body" sz="quarter" idx="15"/>
          </p:nvPr>
        </p:nvSpPr>
        <p:spPr>
          <a:xfrm>
            <a:off x="3380684" y="8892207"/>
            <a:ext cx="2989033" cy="711201"/>
          </a:xfrm>
          <a:prstGeom prst="rect">
            <a:avLst/>
          </a:prstGeom>
        </p:spPr>
        <p:txBody>
          <a:bodyPr>
            <a:noAutofit/>
          </a:bodyPr>
          <a:lstStyle/>
          <a:p>
            <a:pPr marL="0" lvl="0" indent="0" algn="ctr">
              <a:lnSpc>
                <a:spcPct val="90000"/>
              </a:lnSpc>
              <a:spcBef>
                <a:spcPts val="0"/>
              </a:spcBef>
              <a:buClrTx/>
              <a:buSzTx/>
              <a:buNone/>
              <a:defRPr sz="1400">
                <a:solidFill>
                  <a:srgbClr val="FFFFFF"/>
                </a:solidFill>
              </a:defRPr>
            </a:pPr>
            <a:r>
              <a:rPr lang="fr-FR" smtClean="0"/>
              <a:t>Modifiez les styles du texte du masque</a:t>
            </a:r>
          </a:p>
          <a:p>
            <a:pPr marL="0" lvl="1" indent="0" algn="ctr">
              <a:lnSpc>
                <a:spcPct val="90000"/>
              </a:lnSpc>
              <a:spcBef>
                <a:spcPts val="0"/>
              </a:spcBef>
              <a:buClrTx/>
              <a:buSzTx/>
              <a:buNone/>
              <a:defRPr sz="1400">
                <a:solidFill>
                  <a:srgbClr val="FFFFFF"/>
                </a:solidFill>
              </a:defRPr>
            </a:pPr>
            <a:r>
              <a:rPr lang="fr-FR" smtClean="0"/>
              <a:t>Deuxième niveau</a:t>
            </a:r>
          </a:p>
        </p:txBody>
      </p:sp>
      <p:sp>
        <p:nvSpPr>
          <p:cNvPr id="122" name="Centre hospitalier Laborit"/>
          <p:cNvSpPr>
            <a:spLocks noGrp="1"/>
          </p:cNvSpPr>
          <p:nvPr>
            <p:ph type="body" sz="quarter" idx="16"/>
          </p:nvPr>
        </p:nvSpPr>
        <p:spPr>
          <a:xfrm>
            <a:off x="126284" y="8892207"/>
            <a:ext cx="2989034" cy="711201"/>
          </a:xfrm>
          <a:prstGeom prst="rect">
            <a:avLst/>
          </a:prstGeom>
        </p:spPr>
        <p:txBody>
          <a:bodyPr>
            <a:noAutofit/>
          </a:bodyPr>
          <a:lstStyle>
            <a:lvl1pPr marL="0" indent="0" algn="ctr">
              <a:lnSpc>
                <a:spcPct val="90000"/>
              </a:lnSpc>
              <a:spcBef>
                <a:spcPts val="0"/>
              </a:spcBef>
              <a:buClrTx/>
              <a:buSzTx/>
              <a:buNone/>
              <a:defRPr sz="1700">
                <a:solidFill>
                  <a:srgbClr val="FFFFFF"/>
                </a:solidFill>
              </a:defRPr>
            </a:lvl1pPr>
          </a:lstStyle>
          <a:p>
            <a:pPr lvl="0"/>
            <a:r>
              <a:rPr lang="fr-FR" smtClean="0"/>
              <a:t>Modifiez les styles du texte du masque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re et puces">
    <p:spTree>
      <p:nvGrpSpPr>
        <p:cNvPr id="1" name=""/>
        <p:cNvGrpSpPr/>
        <p:nvPr/>
      </p:nvGrpSpPr>
      <p:grpSpPr>
        <a:xfrm>
          <a:off x="0" y="0"/>
          <a:ext cx="0" cy="0"/>
          <a:chOff x="0" y="0"/>
          <a:chExt cx="0" cy="0"/>
        </a:xfrm>
      </p:grpSpPr>
      <p:sp>
        <p:nvSpPr>
          <p:cNvPr id="26" name="Texte du titre"/>
          <p:cNvSpPr>
            <a:spLocks noGrp="1"/>
          </p:cNvSpPr>
          <p:nvPr>
            <p:ph type="title"/>
          </p:nvPr>
        </p:nvSpPr>
        <p:spPr>
          <a:prstGeom prst="rect">
            <a:avLst/>
          </a:prstGeom>
        </p:spPr>
        <p:txBody>
          <a:bodyPr/>
          <a:lstStyle/>
          <a:p>
            <a:r>
              <a:rPr lang="fr-FR" smtClean="0"/>
              <a:t>Modifiez le style du titre</a:t>
            </a:r>
            <a:endParaRPr/>
          </a:p>
        </p:txBody>
      </p:sp>
      <p:sp>
        <p:nvSpPr>
          <p:cNvPr id="27" name="Texte niveau 1…"/>
          <p:cNvSpPr>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28" name="Numéro de diapositive"/>
          <p:cNvSpPr>
            <a:spLocks noGrp="1"/>
          </p:cNvSpPr>
          <p:nvPr>
            <p:ph type="sldNum" sz="quarter" idx="2"/>
          </p:nvPr>
        </p:nvSpPr>
        <p:spPr>
          <a:xfrm>
            <a:off x="108000" y="9398000"/>
            <a:ext cx="453650" cy="379591"/>
          </a:xfrm>
          <a:prstGeom prst="rect">
            <a:avLst/>
          </a:prstGeom>
        </p:spPr>
        <p:txBody>
          <a:bodyPr/>
          <a:lstStyle>
            <a:lvl1pPr>
              <a:defRPr/>
            </a:lvl1pPr>
          </a:lstStyle>
          <a:p>
            <a:fld id="{570F4ABB-B6E5-6B47-9647-46134D77240F}" type="slidenum">
              <a:rPr lang="uk-UA" smtClean="0"/>
              <a:pPr/>
              <a:t>‹N°›</a:t>
            </a:fld>
            <a:endParaRPr lang="uk-UA"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Horizontale">
    <p:spTree>
      <p:nvGrpSpPr>
        <p:cNvPr id="1" name=""/>
        <p:cNvGrpSpPr/>
        <p:nvPr/>
      </p:nvGrpSpPr>
      <p:grpSpPr>
        <a:xfrm>
          <a:off x="0" y="0"/>
          <a:ext cx="0" cy="0"/>
          <a:chOff x="0" y="0"/>
          <a:chExt cx="0" cy="0"/>
        </a:xfrm>
      </p:grpSpPr>
      <p:sp>
        <p:nvSpPr>
          <p:cNvPr id="35" name="_XT18701.jpg"/>
          <p:cNvSpPr>
            <a:spLocks noGrp="1"/>
          </p:cNvSpPr>
          <p:nvPr>
            <p:ph type="pic" idx="13"/>
          </p:nvPr>
        </p:nvSpPr>
        <p:spPr>
          <a:xfrm>
            <a:off x="1606550" y="635000"/>
            <a:ext cx="9779000" cy="5918200"/>
          </a:xfrm>
          <a:prstGeom prst="rect">
            <a:avLst/>
          </a:prstGeom>
        </p:spPr>
        <p:txBody>
          <a:bodyPr lIns="91439" tIns="45719" rIns="91439" bIns="45719" anchor="t">
            <a:noAutofit/>
          </a:bodyPr>
          <a:lstStyle/>
          <a:p>
            <a:r>
              <a:rPr lang="fr-FR" smtClean="0"/>
              <a:t>Cliquez sur l'icône pour ajouter une image</a:t>
            </a:r>
            <a:endParaRPr/>
          </a:p>
        </p:txBody>
      </p:sp>
      <p:sp>
        <p:nvSpPr>
          <p:cNvPr id="36" name="Texte du titre"/>
          <p:cNvSpPr>
            <a:spLocks noGrp="1"/>
          </p:cNvSpPr>
          <p:nvPr>
            <p:ph type="title"/>
          </p:nvPr>
        </p:nvSpPr>
        <p:spPr>
          <a:xfrm>
            <a:off x="1270000" y="6718300"/>
            <a:ext cx="10464800" cy="1422400"/>
          </a:xfrm>
          <a:prstGeom prst="rect">
            <a:avLst/>
          </a:prstGeom>
        </p:spPr>
        <p:txBody>
          <a:bodyPr anchor="b"/>
          <a:lstStyle/>
          <a:p>
            <a:r>
              <a:rPr lang="fr-FR" smtClean="0"/>
              <a:t>Modifiez le style du titre</a:t>
            </a:r>
            <a:endParaRPr/>
          </a:p>
        </p:txBody>
      </p:sp>
      <p:sp>
        <p:nvSpPr>
          <p:cNvPr id="37" name="Texte niveau 1…"/>
          <p:cNvSpPr>
            <a:spLocks noGrp="1"/>
          </p:cNvSpPr>
          <p:nvPr>
            <p:ph type="body" sz="quarter" idx="1"/>
          </p:nvPr>
        </p:nvSpPr>
        <p:spPr>
          <a:xfrm>
            <a:off x="1270000" y="8191500"/>
            <a:ext cx="10464800" cy="1562100"/>
          </a:xfrm>
          <a:prstGeom prst="rect">
            <a:avLst/>
          </a:prstGeom>
        </p:spPr>
        <p:txBody>
          <a:bodyPr anchor="t"/>
          <a:lstStyle>
            <a:lvl1pPr marL="0" indent="0" algn="ctr">
              <a:lnSpc>
                <a:spcPct val="100000"/>
              </a:lnSpc>
              <a:spcBef>
                <a:spcPts val="0"/>
              </a:spcBef>
              <a:buClrTx/>
              <a:buSzTx/>
              <a:buNone/>
              <a:defRPr sz="3200">
                <a:solidFill>
                  <a:srgbClr val="E50051"/>
                </a:solidFill>
              </a:defRPr>
            </a:lvl1pPr>
            <a:lvl2pPr marL="0" indent="228600" algn="ctr">
              <a:lnSpc>
                <a:spcPct val="100000"/>
              </a:lnSpc>
              <a:spcBef>
                <a:spcPts val="0"/>
              </a:spcBef>
              <a:buClrTx/>
              <a:buSzTx/>
              <a:buNone/>
              <a:defRPr sz="3200">
                <a:solidFill>
                  <a:srgbClr val="E50051"/>
                </a:solidFill>
              </a:defRPr>
            </a:lvl2pPr>
            <a:lvl3pPr marL="0" indent="457200" algn="ctr">
              <a:lnSpc>
                <a:spcPct val="100000"/>
              </a:lnSpc>
              <a:spcBef>
                <a:spcPts val="0"/>
              </a:spcBef>
              <a:buClrTx/>
              <a:buSzTx/>
              <a:buNone/>
              <a:defRPr sz="3200">
                <a:solidFill>
                  <a:srgbClr val="E50051"/>
                </a:solidFill>
              </a:defRPr>
            </a:lvl3pPr>
            <a:lvl4pPr marL="0" indent="685800" algn="ctr">
              <a:lnSpc>
                <a:spcPct val="100000"/>
              </a:lnSpc>
              <a:spcBef>
                <a:spcPts val="0"/>
              </a:spcBef>
              <a:buClrTx/>
              <a:buSzTx/>
              <a:buNone/>
              <a:defRPr sz="3200">
                <a:solidFill>
                  <a:srgbClr val="E50051"/>
                </a:solidFill>
              </a:defRPr>
            </a:lvl4pPr>
            <a:lvl5pPr marL="0" indent="914400" algn="ctr">
              <a:lnSpc>
                <a:spcPct val="100000"/>
              </a:lnSpc>
              <a:spcBef>
                <a:spcPts val="0"/>
              </a:spcBef>
              <a:buClrTx/>
              <a:buSzTx/>
              <a:buNone/>
              <a:defRPr sz="3200">
                <a:solidFill>
                  <a:srgbClr val="E50051"/>
                </a:solidFill>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38" name="Numéro de diapositive"/>
          <p:cNvSpPr>
            <a:spLocks noGrp="1"/>
          </p:cNvSpPr>
          <p:nvPr>
            <p:ph type="sldNum" sz="quarter" idx="2"/>
          </p:nvPr>
        </p:nvSpPr>
        <p:spPr>
          <a:xfrm>
            <a:off x="108000" y="9398000"/>
            <a:ext cx="349531" cy="469900"/>
          </a:xfrm>
          <a:prstGeom prst="rect">
            <a:avLst/>
          </a:prstGeom>
        </p:spPr>
        <p:txBody>
          <a:bodyPr/>
          <a:lstStyle>
            <a:lvl1pPr>
              <a:defRPr>
                <a:solidFill>
                  <a:srgbClr val="929292"/>
                </a:solidFill>
              </a:defRPr>
            </a:lvl1pPr>
          </a:lstStyle>
          <a:p>
            <a:fld id="{86CB4B4D-7CA3-9044-876B-883B54F8677D}" type="slidenum">
              <a:t>‹N°›</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re - Centré">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5" name="Texte du titre"/>
          <p:cNvSpPr>
            <a:spLocks noGrp="1"/>
          </p:cNvSpPr>
          <p:nvPr>
            <p:ph type="title"/>
          </p:nvPr>
        </p:nvSpPr>
        <p:spPr>
          <a:xfrm>
            <a:off x="1270000" y="3225800"/>
            <a:ext cx="10464800" cy="3302000"/>
          </a:xfrm>
          <a:prstGeom prst="rect">
            <a:avLst/>
          </a:prstGeom>
        </p:spPr>
        <p:txBody>
          <a:bodyPr/>
          <a:lstStyle/>
          <a:p>
            <a:r>
              <a:rPr lang="fr-FR" smtClean="0"/>
              <a:t>Modifiez le style du titre</a:t>
            </a:r>
            <a:endParaRPr/>
          </a:p>
        </p:txBody>
      </p:sp>
      <p:sp>
        <p:nvSpPr>
          <p:cNvPr id="46" name="Numéro de diapositive"/>
          <p:cNvSpPr>
            <a:spLocks noGrp="1"/>
          </p:cNvSpPr>
          <p:nvPr>
            <p:ph type="sldNum" sz="quarter" idx="2"/>
          </p:nvPr>
        </p:nvSpPr>
        <p:spPr>
          <a:xfrm>
            <a:off x="108000" y="9398000"/>
            <a:ext cx="349531" cy="469900"/>
          </a:xfrm>
          <a:prstGeom prst="rect">
            <a:avLst/>
          </a:prstGeom>
        </p:spPr>
        <p:txBody>
          <a:bodyPr/>
          <a:lstStyle/>
          <a:p>
            <a:fld id="{86CB4B4D-7CA3-9044-876B-883B54F8677D}" type="slidenum">
              <a:t>‹N°›</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re, puces et photo">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61" name="_D3L1915.jpg"/>
          <p:cNvSpPr>
            <a:spLocks noGrp="1"/>
          </p:cNvSpPr>
          <p:nvPr>
            <p:ph type="pic" sz="half" idx="13"/>
          </p:nvPr>
        </p:nvSpPr>
        <p:spPr>
          <a:xfrm>
            <a:off x="6718300" y="2603500"/>
            <a:ext cx="5334000" cy="6286500"/>
          </a:xfrm>
          <a:prstGeom prst="rect">
            <a:avLst/>
          </a:prstGeom>
        </p:spPr>
        <p:txBody>
          <a:bodyPr lIns="91439" tIns="45719" rIns="91439" bIns="45719" anchor="t">
            <a:noAutofit/>
          </a:bodyPr>
          <a:lstStyle/>
          <a:p>
            <a:r>
              <a:rPr lang="fr-FR" smtClean="0"/>
              <a:t>Cliquez sur l'icône pour ajouter une image</a:t>
            </a:r>
            <a:endParaRPr/>
          </a:p>
        </p:txBody>
      </p:sp>
      <p:sp>
        <p:nvSpPr>
          <p:cNvPr id="62" name="Texte du titre"/>
          <p:cNvSpPr>
            <a:spLocks noGrp="1"/>
          </p:cNvSpPr>
          <p:nvPr>
            <p:ph type="title"/>
          </p:nvPr>
        </p:nvSpPr>
        <p:spPr>
          <a:prstGeom prst="rect">
            <a:avLst/>
          </a:prstGeom>
        </p:spPr>
        <p:txBody>
          <a:bodyPr/>
          <a:lstStyle/>
          <a:p>
            <a:r>
              <a:rPr lang="fr-FR" smtClean="0"/>
              <a:t>Modifiez le style du titre</a:t>
            </a:r>
            <a:endParaRPr/>
          </a:p>
        </p:txBody>
      </p:sp>
      <p:sp>
        <p:nvSpPr>
          <p:cNvPr id="63" name="Texte"/>
          <p:cNvSpPr>
            <a:spLocks noGrp="1"/>
          </p:cNvSpPr>
          <p:nvPr>
            <p:ph type="body" sz="half" idx="14"/>
          </p:nvPr>
        </p:nvSpPr>
        <p:spPr>
          <a:xfrm>
            <a:off x="952500" y="2603500"/>
            <a:ext cx="5334000" cy="6286500"/>
          </a:xfrm>
          <a:prstGeom prst="rect">
            <a:avLst/>
          </a:prstGeom>
        </p:spPr>
        <p:txBody>
          <a:bodyPr/>
          <a:lstStyle>
            <a:lvl1pPr>
              <a:lnSpc>
                <a:spcPct val="100000"/>
              </a:lnSpc>
              <a:buBlip>
                <a:blip r:embed="rId3"/>
              </a:buBlip>
              <a:defRPr>
                <a:solidFill>
                  <a:srgbClr val="000000"/>
                </a:solidFill>
              </a:defRPr>
            </a:lvl1pPr>
          </a:lstStyle>
          <a:p>
            <a:pPr lvl="0"/>
            <a:r>
              <a:rPr lang="fr-FR" smtClean="0"/>
              <a:t>Modifiez les styles du texte du masque</a:t>
            </a:r>
          </a:p>
        </p:txBody>
      </p:sp>
      <p:sp>
        <p:nvSpPr>
          <p:cNvPr id="64" name="Numéro de diapositive"/>
          <p:cNvSpPr>
            <a:spLocks noGrp="1"/>
          </p:cNvSpPr>
          <p:nvPr>
            <p:ph type="sldNum" sz="quarter" idx="2"/>
          </p:nvPr>
        </p:nvSpPr>
        <p:spPr>
          <a:xfrm>
            <a:off x="108000" y="9398000"/>
            <a:ext cx="349531" cy="469900"/>
          </a:xfrm>
          <a:prstGeom prst="rect">
            <a:avLst/>
          </a:prstGeom>
        </p:spPr>
        <p:txBody>
          <a:bodyPr/>
          <a:lstStyle/>
          <a:p>
            <a:fld id="{86CB4B4D-7CA3-9044-876B-883B54F8677D}" type="slidenum">
              <a:t>‹N°›</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Puces">
    <p:spTree>
      <p:nvGrpSpPr>
        <p:cNvPr id="1" name=""/>
        <p:cNvGrpSpPr/>
        <p:nvPr/>
      </p:nvGrpSpPr>
      <p:grpSpPr>
        <a:xfrm>
          <a:off x="0" y="0"/>
          <a:ext cx="0" cy="0"/>
          <a:chOff x="0" y="0"/>
          <a:chExt cx="0" cy="0"/>
        </a:xfrm>
      </p:grpSpPr>
      <p:sp>
        <p:nvSpPr>
          <p:cNvPr id="71" name="Texte niveau 1…"/>
          <p:cNvSpPr>
            <a:spLocks noGrp="1"/>
          </p:cNvSpPr>
          <p:nvPr>
            <p:ph type="body" idx="1"/>
          </p:nvPr>
        </p:nvSpPr>
        <p:spPr>
          <a:xfrm>
            <a:off x="952500" y="1270000"/>
            <a:ext cx="11099800" cy="7213600"/>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a:p>
        </p:txBody>
      </p:sp>
      <p:sp>
        <p:nvSpPr>
          <p:cNvPr id="72" name="Numéro de diapositive"/>
          <p:cNvSpPr>
            <a:spLocks noGrp="1"/>
          </p:cNvSpPr>
          <p:nvPr>
            <p:ph type="sldNum" sz="quarter" idx="2"/>
          </p:nvPr>
        </p:nvSpPr>
        <p:spPr>
          <a:xfrm>
            <a:off x="108000" y="9398000"/>
            <a:ext cx="349531" cy="469900"/>
          </a:xfrm>
          <a:prstGeom prst="rect">
            <a:avLst/>
          </a:prstGeom>
        </p:spPr>
        <p:txBody>
          <a:bodyPr/>
          <a:lstStyle/>
          <a:p>
            <a:fld id="{86CB4B4D-7CA3-9044-876B-883B54F8677D}" type="slidenum">
              <a:t>‹N°›</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3 photos">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79" name="_D3L1944.jpg"/>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r>
              <a:rPr lang="fr-FR" smtClean="0"/>
              <a:t>Cliquez sur l'icône pour ajouter une image</a:t>
            </a:r>
            <a:endParaRPr/>
          </a:p>
        </p:txBody>
      </p:sp>
      <p:sp>
        <p:nvSpPr>
          <p:cNvPr id="80" name="_D3L1914.jpg"/>
          <p:cNvSpPr>
            <a:spLocks noGrp="1"/>
          </p:cNvSpPr>
          <p:nvPr>
            <p:ph type="pic" sz="quarter" idx="14"/>
          </p:nvPr>
        </p:nvSpPr>
        <p:spPr>
          <a:xfrm>
            <a:off x="6724518" y="889000"/>
            <a:ext cx="5334001" cy="3771900"/>
          </a:xfrm>
          <a:prstGeom prst="rect">
            <a:avLst/>
          </a:prstGeom>
        </p:spPr>
        <p:txBody>
          <a:bodyPr lIns="91439" tIns="45719" rIns="91439" bIns="45719" anchor="t">
            <a:noAutofit/>
          </a:bodyPr>
          <a:lstStyle/>
          <a:p>
            <a:r>
              <a:rPr lang="fr-FR" smtClean="0"/>
              <a:t>Cliquez sur l'icône pour ajouter une image</a:t>
            </a:r>
            <a:endParaRPr/>
          </a:p>
        </p:txBody>
      </p:sp>
      <p:sp>
        <p:nvSpPr>
          <p:cNvPr id="81" name="_D3L1915.jpg"/>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r>
              <a:rPr lang="fr-FR" smtClean="0"/>
              <a:t>Cliquez sur l'icône pour ajouter une image</a:t>
            </a:r>
            <a:endParaRPr/>
          </a:p>
        </p:txBody>
      </p:sp>
      <p:sp>
        <p:nvSpPr>
          <p:cNvPr id="82" name="Numéro de diapositive"/>
          <p:cNvSpPr>
            <a:spLocks noGrp="1"/>
          </p:cNvSpPr>
          <p:nvPr>
            <p:ph type="sldNum" sz="quarter" idx="2"/>
          </p:nvPr>
        </p:nvSpPr>
        <p:spPr>
          <a:xfrm>
            <a:off x="108000" y="9398000"/>
            <a:ext cx="349531" cy="469900"/>
          </a:xfrm>
          <a:prstGeom prst="rect">
            <a:avLst/>
          </a:prstGeom>
        </p:spPr>
        <p:txBody>
          <a:bodyPr/>
          <a:lstStyle/>
          <a:p>
            <a:fld id="{86CB4B4D-7CA3-9044-876B-883B54F8677D}" type="slidenum">
              <a:t>‹N°›</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itation">
    <p:spTree>
      <p:nvGrpSpPr>
        <p:cNvPr id="1" name=""/>
        <p:cNvGrpSpPr/>
        <p:nvPr/>
      </p:nvGrpSpPr>
      <p:grpSpPr>
        <a:xfrm>
          <a:off x="0" y="0"/>
          <a:ext cx="0" cy="0"/>
          <a:chOff x="0" y="0"/>
          <a:chExt cx="0" cy="0"/>
        </a:xfrm>
      </p:grpSpPr>
      <p:sp>
        <p:nvSpPr>
          <p:cNvPr id="89" name="- Gilles Allain"/>
          <p:cNvSpPr>
            <a:spLocks noGrp="1"/>
          </p:cNvSpPr>
          <p:nvPr>
            <p:ph type="body" sz="quarter" idx="13"/>
          </p:nvPr>
        </p:nvSpPr>
        <p:spPr>
          <a:xfrm>
            <a:off x="1270000" y="6362700"/>
            <a:ext cx="10464800" cy="609600"/>
          </a:xfrm>
          <a:prstGeom prst="rect">
            <a:avLst/>
          </a:prstGeom>
        </p:spPr>
        <p:txBody>
          <a:bodyPr anchor="t">
            <a:noAutofit/>
          </a:bodyPr>
          <a:lstStyle>
            <a:lvl1pPr marL="0" indent="0" algn="ctr">
              <a:lnSpc>
                <a:spcPct val="100000"/>
              </a:lnSpc>
              <a:spcBef>
                <a:spcPts val="0"/>
              </a:spcBef>
              <a:buClrTx/>
              <a:buSzTx/>
              <a:buNone/>
              <a:defRPr sz="2400">
                <a:solidFill>
                  <a:srgbClr val="000000"/>
                </a:solidFill>
              </a:defRPr>
            </a:lvl1pPr>
          </a:lstStyle>
          <a:p>
            <a:pPr lvl="0"/>
            <a:r>
              <a:rPr lang="fr-FR" smtClean="0"/>
              <a:t>Modifiez les styles du texte du masque</a:t>
            </a:r>
          </a:p>
        </p:txBody>
      </p:sp>
      <p:sp>
        <p:nvSpPr>
          <p:cNvPr id="90" name="« Saisissez une citation ici. »"/>
          <p:cNvSpPr>
            <a:spLocks noGrp="1"/>
          </p:cNvSpPr>
          <p:nvPr>
            <p:ph type="body" sz="quarter" idx="14"/>
          </p:nvPr>
        </p:nvSpPr>
        <p:spPr>
          <a:xfrm>
            <a:off x="1270000" y="4165600"/>
            <a:ext cx="10464800" cy="889000"/>
          </a:xfrm>
          <a:prstGeom prst="rect">
            <a:avLst/>
          </a:prstGeom>
        </p:spPr>
        <p:txBody>
          <a:bodyPr>
            <a:noAutofit/>
          </a:bodyPr>
          <a:lstStyle>
            <a:lvl1pPr marL="0" indent="0" algn="ctr">
              <a:lnSpc>
                <a:spcPct val="100000"/>
              </a:lnSpc>
              <a:spcBef>
                <a:spcPts val="0"/>
              </a:spcBef>
              <a:buClrTx/>
              <a:buSzTx/>
              <a:buNone/>
              <a:defRPr sz="3800">
                <a:solidFill>
                  <a:srgbClr val="EE7203"/>
                </a:solidFill>
                <a:latin typeface="+mn-lt"/>
                <a:ea typeface="+mn-ea"/>
                <a:cs typeface="+mn-cs"/>
                <a:sym typeface="Bitter-Regular"/>
              </a:defRPr>
            </a:lvl1pPr>
          </a:lstStyle>
          <a:p>
            <a:pPr lvl="0"/>
            <a:r>
              <a:rPr lang="fr-FR" smtClean="0"/>
              <a:t>Modifiez les styles du texte du masque</a:t>
            </a:r>
          </a:p>
        </p:txBody>
      </p:sp>
      <p:sp>
        <p:nvSpPr>
          <p:cNvPr id="91" name="Numéro de diapositive"/>
          <p:cNvSpPr>
            <a:spLocks noGrp="1"/>
          </p:cNvSpPr>
          <p:nvPr>
            <p:ph type="sldNum" sz="quarter" idx="2"/>
          </p:nvPr>
        </p:nvSpPr>
        <p:spPr>
          <a:xfrm>
            <a:off x="108000" y="9398000"/>
            <a:ext cx="349531" cy="469900"/>
          </a:xfrm>
          <a:prstGeom prst="rect">
            <a:avLst/>
          </a:prstGeom>
        </p:spPr>
        <p:txBody>
          <a:bodyPr/>
          <a:lstStyle/>
          <a:p>
            <a:fld id="{86CB4B4D-7CA3-9044-876B-883B54F8677D}" type="slidenum">
              <a:t>‹N°›</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p:bg>
      <p:bgPr>
        <a:solidFill>
          <a:srgbClr val="FFFFFF"/>
        </a:solidFill>
        <a:effectLst/>
      </p:bgPr>
    </p:bg>
    <p:spTree>
      <p:nvGrpSpPr>
        <p:cNvPr id="1" name=""/>
        <p:cNvGrpSpPr/>
        <p:nvPr/>
      </p:nvGrpSpPr>
      <p:grpSpPr>
        <a:xfrm>
          <a:off x="0" y="0"/>
          <a:ext cx="0" cy="0"/>
          <a:chOff x="0" y="0"/>
          <a:chExt cx="0" cy="0"/>
        </a:xfrm>
      </p:grpSpPr>
      <p:sp>
        <p:nvSpPr>
          <p:cNvPr id="98" name="_XT18689.jpg"/>
          <p:cNvSpPr>
            <a:spLocks noGrp="1"/>
          </p:cNvSpPr>
          <p:nvPr>
            <p:ph type="pic" idx="13"/>
          </p:nvPr>
        </p:nvSpPr>
        <p:spPr>
          <a:xfrm>
            <a:off x="0" y="0"/>
            <a:ext cx="13004800" cy="9753600"/>
          </a:xfrm>
          <a:prstGeom prst="rect">
            <a:avLst/>
          </a:prstGeom>
        </p:spPr>
        <p:txBody>
          <a:bodyPr lIns="91439" tIns="45719" rIns="91439" bIns="45719" anchor="t">
            <a:noAutofit/>
          </a:bodyPr>
          <a:lstStyle/>
          <a:p>
            <a:r>
              <a:rPr lang="fr-FR" smtClean="0"/>
              <a:t>Cliquez sur l'icône pour ajouter une image</a:t>
            </a:r>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a:srcRect/>
          <a:stretch>
            <a:fillRect/>
          </a:stretch>
        </a:blipFill>
        <a:effectLst/>
      </p:bgPr>
    </p:bg>
    <p:spTree>
      <p:nvGrpSpPr>
        <p:cNvPr id="1" name=""/>
        <p:cNvGrpSpPr/>
        <p:nvPr/>
      </p:nvGrpSpPr>
      <p:grpSpPr>
        <a:xfrm>
          <a:off x="0" y="0"/>
          <a:ext cx="0" cy="0"/>
          <a:chOff x="0" y="0"/>
          <a:chExt cx="0" cy="0"/>
        </a:xfrm>
      </p:grpSpPr>
      <p:sp>
        <p:nvSpPr>
          <p:cNvPr id="2" name="Texte du titre"/>
          <p:cNvSpPr>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p>
            <a:r>
              <a:t>Texte du titre</a:t>
            </a:r>
          </a:p>
        </p:txBody>
      </p:sp>
      <p:sp>
        <p:nvSpPr>
          <p:cNvPr id="3" name="Texte niveau 1…"/>
          <p:cNvSpPr>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normAutofit/>
          </a:bodyPr>
          <a:lstStyle>
            <a:lvl1pPr>
              <a:buBlip>
                <a:blip r:embed="rId14"/>
              </a:buBlip>
            </a:lvl1pPr>
            <a:lvl2pPr marL="838200" indent="-393700">
              <a:buBlip>
                <a:blip r:embed="rId14"/>
              </a:buBlip>
              <a:defRPr sz="3000"/>
            </a:lvl2pPr>
            <a:lvl3pPr marL="1222375" indent="-333375">
              <a:buBlip>
                <a:blip r:embed="rId14"/>
              </a:buBlip>
              <a:defRPr sz="2700"/>
            </a:lvl3pPr>
            <a:lvl4pPr marL="1642180" indent="-308680">
              <a:buBlip>
                <a:blip r:embed="rId14"/>
              </a:buBlip>
              <a:defRPr sz="2500"/>
            </a:lvl4pPr>
            <a:lvl5pPr marL="1993900" indent="-215900">
              <a:buBlip>
                <a:blip r:embed="rId14"/>
              </a:buBlip>
              <a:defRPr sz="2200"/>
            </a:lvl5pPr>
          </a:lstStyle>
          <a:p>
            <a:r>
              <a:rPr dirty="0"/>
              <a:t>Texte niveau 1</a:t>
            </a:r>
          </a:p>
          <a:p>
            <a:pPr lvl="1"/>
            <a:r>
              <a:rPr dirty="0"/>
              <a:t>Texte niveau 2</a:t>
            </a:r>
          </a:p>
          <a:p>
            <a:pPr lvl="2"/>
            <a:r>
              <a:rPr dirty="0"/>
              <a:t>Texte niveau 3</a:t>
            </a:r>
          </a:p>
          <a:p>
            <a:pPr lvl="3"/>
            <a:r>
              <a:rPr dirty="0"/>
              <a:t>Texte niveau 4</a:t>
            </a:r>
          </a:p>
          <a:p>
            <a:pPr lvl="4"/>
            <a:r>
              <a:rPr dirty="0"/>
              <a:t>Texte niveau 5</a:t>
            </a:r>
          </a:p>
        </p:txBody>
      </p:sp>
      <p:sp>
        <p:nvSpPr>
          <p:cNvPr id="4" name="Numéro de diapositive"/>
          <p:cNvSpPr>
            <a:spLocks noGrp="1"/>
          </p:cNvSpPr>
          <p:nvPr>
            <p:ph type="sldNum" sz="quarter" idx="2"/>
          </p:nvPr>
        </p:nvSpPr>
        <p:spPr>
          <a:xfrm>
            <a:off x="108000" y="9398000"/>
            <a:ext cx="349531" cy="469900"/>
          </a:xfrm>
          <a:prstGeom prst="rect">
            <a:avLst/>
          </a:prstGeom>
          <a:ln w="12700">
            <a:miter lim="400000"/>
          </a:ln>
        </p:spPr>
        <p:txBody>
          <a:bodyPr wrap="none" lIns="50800" tIns="50800" rIns="50800" bIns="50800">
            <a:spAutoFit/>
          </a:bodyPr>
          <a:lstStyle>
            <a:lvl1pPr>
              <a:defRPr sz="1800">
                <a:solidFill>
                  <a:srgbClr val="919191"/>
                </a:solidFill>
                <a:latin typeface="Poppins SemiBold"/>
                <a:ea typeface="Poppins SemiBold"/>
                <a:cs typeface="Poppins SemiBold"/>
                <a:sym typeface="Poppins SemiBold"/>
              </a:defRPr>
            </a:lvl1pPr>
          </a:lstStyle>
          <a:p>
            <a:fld id="{86CB4B4D-7CA3-9044-876B-883B54F8677D}" type="slidenum">
              <a:t>‹N°›</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hf hdr="0" ftr="0" dt="0"/>
  <p:txStyles>
    <p:titleStyle>
      <a:lvl1pPr marL="0" marR="0" indent="0" algn="ctr" defTabSz="584200" rtl="0" eaLnBrk="1" latinLnBrk="0" hangingPunct="1">
        <a:lnSpc>
          <a:spcPct val="100000"/>
        </a:lnSpc>
        <a:spcBef>
          <a:spcPts val="0"/>
        </a:spcBef>
        <a:spcAft>
          <a:spcPts val="0"/>
        </a:spcAft>
        <a:buClrTx/>
        <a:buSzTx/>
        <a:buFontTx/>
        <a:buNone/>
        <a:tabLst/>
        <a:defRPr sz="8000" b="0" i="0" u="none" strike="noStrike" cap="none" spc="0" baseline="0">
          <a:ln>
            <a:noFill/>
          </a:ln>
          <a:solidFill>
            <a:srgbClr val="259D96"/>
          </a:solidFill>
          <a:uFillTx/>
          <a:latin typeface="+mn-lt"/>
          <a:ea typeface="+mn-ea"/>
          <a:cs typeface="+mn-cs"/>
          <a:sym typeface="Bitter-Regular"/>
        </a:defRPr>
      </a:lvl1pPr>
      <a:lvl2pPr marL="0" marR="0" indent="228600" algn="ctr" defTabSz="584200" rtl="0" eaLnBrk="1" latinLnBrk="0" hangingPunct="1">
        <a:lnSpc>
          <a:spcPct val="100000"/>
        </a:lnSpc>
        <a:spcBef>
          <a:spcPts val="0"/>
        </a:spcBef>
        <a:spcAft>
          <a:spcPts val="0"/>
        </a:spcAft>
        <a:buClrTx/>
        <a:buSzTx/>
        <a:buFontTx/>
        <a:buNone/>
        <a:tabLst/>
        <a:defRPr sz="8000" b="0" i="0" u="none" strike="noStrike" cap="none" spc="0" baseline="0">
          <a:ln>
            <a:noFill/>
          </a:ln>
          <a:solidFill>
            <a:srgbClr val="259D96"/>
          </a:solidFill>
          <a:uFillTx/>
          <a:latin typeface="+mn-lt"/>
          <a:ea typeface="+mn-ea"/>
          <a:cs typeface="+mn-cs"/>
          <a:sym typeface="Bitter-Regular"/>
        </a:defRPr>
      </a:lvl2pPr>
      <a:lvl3pPr marL="0" marR="0" indent="457200" algn="ctr" defTabSz="584200" rtl="0" eaLnBrk="1" latinLnBrk="0" hangingPunct="1">
        <a:lnSpc>
          <a:spcPct val="100000"/>
        </a:lnSpc>
        <a:spcBef>
          <a:spcPts val="0"/>
        </a:spcBef>
        <a:spcAft>
          <a:spcPts val="0"/>
        </a:spcAft>
        <a:buClrTx/>
        <a:buSzTx/>
        <a:buFontTx/>
        <a:buNone/>
        <a:tabLst/>
        <a:defRPr sz="8000" b="0" i="0" u="none" strike="noStrike" cap="none" spc="0" baseline="0">
          <a:ln>
            <a:noFill/>
          </a:ln>
          <a:solidFill>
            <a:srgbClr val="259D96"/>
          </a:solidFill>
          <a:uFillTx/>
          <a:latin typeface="+mn-lt"/>
          <a:ea typeface="+mn-ea"/>
          <a:cs typeface="+mn-cs"/>
          <a:sym typeface="Bitter-Regular"/>
        </a:defRPr>
      </a:lvl3pPr>
      <a:lvl4pPr marL="0" marR="0" indent="685800" algn="ctr" defTabSz="584200" rtl="0" eaLnBrk="1" latinLnBrk="0" hangingPunct="1">
        <a:lnSpc>
          <a:spcPct val="100000"/>
        </a:lnSpc>
        <a:spcBef>
          <a:spcPts val="0"/>
        </a:spcBef>
        <a:spcAft>
          <a:spcPts val="0"/>
        </a:spcAft>
        <a:buClrTx/>
        <a:buSzTx/>
        <a:buFontTx/>
        <a:buNone/>
        <a:tabLst/>
        <a:defRPr sz="8000" b="0" i="0" u="none" strike="noStrike" cap="none" spc="0" baseline="0">
          <a:ln>
            <a:noFill/>
          </a:ln>
          <a:solidFill>
            <a:srgbClr val="259D96"/>
          </a:solidFill>
          <a:uFillTx/>
          <a:latin typeface="+mn-lt"/>
          <a:ea typeface="+mn-ea"/>
          <a:cs typeface="+mn-cs"/>
          <a:sym typeface="Bitter-Regular"/>
        </a:defRPr>
      </a:lvl4pPr>
      <a:lvl5pPr marL="0" marR="0" indent="914400" algn="ctr" defTabSz="584200" rtl="0" eaLnBrk="1" latinLnBrk="0" hangingPunct="1">
        <a:lnSpc>
          <a:spcPct val="100000"/>
        </a:lnSpc>
        <a:spcBef>
          <a:spcPts val="0"/>
        </a:spcBef>
        <a:spcAft>
          <a:spcPts val="0"/>
        </a:spcAft>
        <a:buClrTx/>
        <a:buSzTx/>
        <a:buFontTx/>
        <a:buNone/>
        <a:tabLst/>
        <a:defRPr sz="8000" b="0" i="0" u="none" strike="noStrike" cap="none" spc="0" baseline="0">
          <a:ln>
            <a:noFill/>
          </a:ln>
          <a:solidFill>
            <a:srgbClr val="259D96"/>
          </a:solidFill>
          <a:uFillTx/>
          <a:latin typeface="+mn-lt"/>
          <a:ea typeface="+mn-ea"/>
          <a:cs typeface="+mn-cs"/>
          <a:sym typeface="Bitter-Regular"/>
        </a:defRPr>
      </a:lvl5pPr>
      <a:lvl6pPr marL="0" marR="0" indent="1143000" algn="ctr" defTabSz="584200" rtl="0" eaLnBrk="1" latinLnBrk="0" hangingPunct="1">
        <a:lnSpc>
          <a:spcPct val="100000"/>
        </a:lnSpc>
        <a:spcBef>
          <a:spcPts val="0"/>
        </a:spcBef>
        <a:spcAft>
          <a:spcPts val="0"/>
        </a:spcAft>
        <a:buClrTx/>
        <a:buSzTx/>
        <a:buFontTx/>
        <a:buNone/>
        <a:tabLst/>
        <a:defRPr sz="8000" b="0" i="0" u="none" strike="noStrike" cap="none" spc="0" baseline="0">
          <a:ln>
            <a:noFill/>
          </a:ln>
          <a:solidFill>
            <a:srgbClr val="259D96"/>
          </a:solidFill>
          <a:uFillTx/>
          <a:latin typeface="+mn-lt"/>
          <a:ea typeface="+mn-ea"/>
          <a:cs typeface="+mn-cs"/>
          <a:sym typeface="Bitter-Regular"/>
        </a:defRPr>
      </a:lvl6pPr>
      <a:lvl7pPr marL="0" marR="0" indent="1371600" algn="ctr" defTabSz="584200" rtl="0" eaLnBrk="1" latinLnBrk="0" hangingPunct="1">
        <a:lnSpc>
          <a:spcPct val="100000"/>
        </a:lnSpc>
        <a:spcBef>
          <a:spcPts val="0"/>
        </a:spcBef>
        <a:spcAft>
          <a:spcPts val="0"/>
        </a:spcAft>
        <a:buClrTx/>
        <a:buSzTx/>
        <a:buFontTx/>
        <a:buNone/>
        <a:tabLst/>
        <a:defRPr sz="8000" b="0" i="0" u="none" strike="noStrike" cap="none" spc="0" baseline="0">
          <a:ln>
            <a:noFill/>
          </a:ln>
          <a:solidFill>
            <a:srgbClr val="259D96"/>
          </a:solidFill>
          <a:uFillTx/>
          <a:latin typeface="+mn-lt"/>
          <a:ea typeface="+mn-ea"/>
          <a:cs typeface="+mn-cs"/>
          <a:sym typeface="Bitter-Regular"/>
        </a:defRPr>
      </a:lvl7pPr>
      <a:lvl8pPr marL="0" marR="0" indent="1600200" algn="ctr" defTabSz="584200" rtl="0" eaLnBrk="1" latinLnBrk="0" hangingPunct="1">
        <a:lnSpc>
          <a:spcPct val="100000"/>
        </a:lnSpc>
        <a:spcBef>
          <a:spcPts val="0"/>
        </a:spcBef>
        <a:spcAft>
          <a:spcPts val="0"/>
        </a:spcAft>
        <a:buClrTx/>
        <a:buSzTx/>
        <a:buFontTx/>
        <a:buNone/>
        <a:tabLst/>
        <a:defRPr sz="8000" b="0" i="0" u="none" strike="noStrike" cap="none" spc="0" baseline="0">
          <a:ln>
            <a:noFill/>
          </a:ln>
          <a:solidFill>
            <a:srgbClr val="259D96"/>
          </a:solidFill>
          <a:uFillTx/>
          <a:latin typeface="+mn-lt"/>
          <a:ea typeface="+mn-ea"/>
          <a:cs typeface="+mn-cs"/>
          <a:sym typeface="Bitter-Regular"/>
        </a:defRPr>
      </a:lvl8pPr>
      <a:lvl9pPr marL="0" marR="0" indent="1828800" algn="ctr" defTabSz="584200" rtl="0" eaLnBrk="1" latinLnBrk="0" hangingPunct="1">
        <a:lnSpc>
          <a:spcPct val="100000"/>
        </a:lnSpc>
        <a:spcBef>
          <a:spcPts val="0"/>
        </a:spcBef>
        <a:spcAft>
          <a:spcPts val="0"/>
        </a:spcAft>
        <a:buClrTx/>
        <a:buSzTx/>
        <a:buFontTx/>
        <a:buNone/>
        <a:tabLst/>
        <a:defRPr sz="8000" b="0" i="0" u="none" strike="noStrike" cap="none" spc="0" baseline="0">
          <a:ln>
            <a:noFill/>
          </a:ln>
          <a:solidFill>
            <a:srgbClr val="259D96"/>
          </a:solidFill>
          <a:uFillTx/>
          <a:latin typeface="+mn-lt"/>
          <a:ea typeface="+mn-ea"/>
          <a:cs typeface="+mn-cs"/>
          <a:sym typeface="Bitter-Regular"/>
        </a:defRPr>
      </a:lvl9pPr>
    </p:titleStyle>
    <p:bodyStyle>
      <a:lvl1pPr marL="482600" marR="0" indent="-482600" algn="l" defTabSz="584200" eaLnBrk="1" latinLnBrk="0" hangingPunct="1">
        <a:lnSpc>
          <a:spcPct val="70000"/>
        </a:lnSpc>
        <a:spcBef>
          <a:spcPts val="4200"/>
        </a:spcBef>
        <a:spcAft>
          <a:spcPts val="0"/>
        </a:spcAft>
        <a:buClr>
          <a:srgbClr val="ADCE7A"/>
        </a:buClr>
        <a:buSzPct val="80000"/>
        <a:buFontTx/>
        <a:buBlip>
          <a:blip r:embed="rId14"/>
        </a:buBlip>
        <a:tabLst/>
        <a:defRPr sz="3600" b="0" i="0" u="none" strike="noStrike" cap="none" spc="0" baseline="0">
          <a:ln>
            <a:noFill/>
          </a:ln>
          <a:solidFill>
            <a:srgbClr val="424242"/>
          </a:solidFill>
          <a:uFillTx/>
          <a:latin typeface="Poppins Light"/>
          <a:ea typeface="Poppins Light"/>
          <a:cs typeface="Poppins Light"/>
          <a:sym typeface="Poppins Light"/>
        </a:defRPr>
      </a:lvl1pPr>
      <a:lvl2pPr marL="916939" marR="0" indent="-472439" algn="l" defTabSz="584200" eaLnBrk="1" latinLnBrk="0" hangingPunct="1">
        <a:lnSpc>
          <a:spcPct val="70000"/>
        </a:lnSpc>
        <a:spcBef>
          <a:spcPts val="4200"/>
        </a:spcBef>
        <a:spcAft>
          <a:spcPts val="0"/>
        </a:spcAft>
        <a:buClr>
          <a:srgbClr val="ADCE7A"/>
        </a:buClr>
        <a:buSzPct val="80000"/>
        <a:buFontTx/>
        <a:buBlip>
          <a:blip r:embed="rId14"/>
        </a:buBlip>
        <a:tabLst/>
        <a:defRPr sz="3600" b="0" i="0" u="none" strike="noStrike" cap="none" spc="0" baseline="0">
          <a:ln>
            <a:noFill/>
          </a:ln>
          <a:solidFill>
            <a:srgbClr val="424242"/>
          </a:solidFill>
          <a:uFillTx/>
          <a:latin typeface="Poppins Light"/>
          <a:ea typeface="Poppins Light"/>
          <a:cs typeface="Poppins Light"/>
          <a:sym typeface="Poppins Light"/>
        </a:defRPr>
      </a:lvl2pPr>
      <a:lvl3pPr marL="1333500" marR="0" indent="-444500" algn="l" defTabSz="584200" eaLnBrk="1" latinLnBrk="0" hangingPunct="1">
        <a:lnSpc>
          <a:spcPct val="70000"/>
        </a:lnSpc>
        <a:spcBef>
          <a:spcPts val="4200"/>
        </a:spcBef>
        <a:spcAft>
          <a:spcPts val="0"/>
        </a:spcAft>
        <a:buClr>
          <a:srgbClr val="ADCE7A"/>
        </a:buClr>
        <a:buSzPct val="80000"/>
        <a:buFontTx/>
        <a:buBlip>
          <a:blip r:embed="rId14"/>
        </a:buBlip>
        <a:tabLst/>
        <a:defRPr sz="3600" b="0" i="0" u="none" strike="noStrike" cap="none" spc="0" baseline="0">
          <a:ln>
            <a:noFill/>
          </a:ln>
          <a:solidFill>
            <a:srgbClr val="424242"/>
          </a:solidFill>
          <a:uFillTx/>
          <a:latin typeface="Poppins Light"/>
          <a:ea typeface="Poppins Light"/>
          <a:cs typeface="Poppins Light"/>
          <a:sym typeface="Poppins Light"/>
        </a:defRPr>
      </a:lvl3pPr>
      <a:lvl4pPr marL="1778000" marR="0" indent="-444500" algn="l" defTabSz="584200" eaLnBrk="1" latinLnBrk="0" hangingPunct="1">
        <a:lnSpc>
          <a:spcPct val="70000"/>
        </a:lnSpc>
        <a:spcBef>
          <a:spcPts val="4200"/>
        </a:spcBef>
        <a:spcAft>
          <a:spcPts val="0"/>
        </a:spcAft>
        <a:buClr>
          <a:srgbClr val="ADCE7A"/>
        </a:buClr>
        <a:buSzPct val="80000"/>
        <a:buFontTx/>
        <a:buBlip>
          <a:blip r:embed="rId14"/>
        </a:buBlip>
        <a:tabLst/>
        <a:defRPr sz="3600" b="0" i="0" u="none" strike="noStrike" cap="none" spc="0" baseline="0">
          <a:ln>
            <a:noFill/>
          </a:ln>
          <a:solidFill>
            <a:srgbClr val="424242"/>
          </a:solidFill>
          <a:uFillTx/>
          <a:latin typeface="Poppins Light"/>
          <a:ea typeface="Poppins Light"/>
          <a:cs typeface="Poppins Light"/>
          <a:sym typeface="Poppins Light"/>
        </a:defRPr>
      </a:lvl4pPr>
      <a:lvl5pPr marL="2131290" marR="0" indent="-353290" algn="l" defTabSz="584200" eaLnBrk="1" latinLnBrk="0" hangingPunct="1">
        <a:lnSpc>
          <a:spcPct val="70000"/>
        </a:lnSpc>
        <a:spcBef>
          <a:spcPts val="4200"/>
        </a:spcBef>
        <a:spcAft>
          <a:spcPts val="0"/>
        </a:spcAft>
        <a:buClr>
          <a:srgbClr val="ADCE7A"/>
        </a:buClr>
        <a:buSzPct val="80000"/>
        <a:buFontTx/>
        <a:buBlip>
          <a:blip r:embed="rId14"/>
        </a:buBlip>
        <a:tabLst/>
        <a:defRPr sz="3600" b="0" i="0" u="none" strike="noStrike" cap="none" spc="0" baseline="0">
          <a:ln>
            <a:noFill/>
          </a:ln>
          <a:solidFill>
            <a:srgbClr val="424242"/>
          </a:solidFill>
          <a:uFillTx/>
          <a:latin typeface="Poppins Light"/>
          <a:ea typeface="Poppins Light"/>
          <a:cs typeface="Poppins Light"/>
          <a:sym typeface="Poppins Light"/>
        </a:defRPr>
      </a:lvl5pPr>
      <a:lvl6pPr marL="2667000" marR="0" indent="-444500" algn="l" defTabSz="584200" eaLnBrk="1" latinLnBrk="0" hangingPunct="1">
        <a:lnSpc>
          <a:spcPct val="70000"/>
        </a:lnSpc>
        <a:spcBef>
          <a:spcPts val="4200"/>
        </a:spcBef>
        <a:spcAft>
          <a:spcPts val="0"/>
        </a:spcAft>
        <a:buClr>
          <a:srgbClr val="ADCE7A"/>
        </a:buClr>
        <a:buSzPct val="75000"/>
        <a:buFontTx/>
        <a:buChar char="•"/>
        <a:tabLst/>
        <a:defRPr sz="3600" b="0" i="0" u="none" strike="noStrike" cap="none" spc="0" baseline="0">
          <a:ln>
            <a:noFill/>
          </a:ln>
          <a:solidFill>
            <a:srgbClr val="424242"/>
          </a:solidFill>
          <a:uFillTx/>
          <a:latin typeface="Poppins Light"/>
          <a:ea typeface="Poppins Light"/>
          <a:cs typeface="Poppins Light"/>
          <a:sym typeface="Poppins Light"/>
        </a:defRPr>
      </a:lvl6pPr>
      <a:lvl7pPr marL="3111500" marR="0" indent="-444500" algn="l" defTabSz="584200" eaLnBrk="1" latinLnBrk="0" hangingPunct="1">
        <a:lnSpc>
          <a:spcPct val="70000"/>
        </a:lnSpc>
        <a:spcBef>
          <a:spcPts val="4200"/>
        </a:spcBef>
        <a:spcAft>
          <a:spcPts val="0"/>
        </a:spcAft>
        <a:buClr>
          <a:srgbClr val="ADCE7A"/>
        </a:buClr>
        <a:buSzPct val="75000"/>
        <a:buFontTx/>
        <a:buChar char="•"/>
        <a:tabLst/>
        <a:defRPr sz="3600" b="0" i="0" u="none" strike="noStrike" cap="none" spc="0" baseline="0">
          <a:ln>
            <a:noFill/>
          </a:ln>
          <a:solidFill>
            <a:srgbClr val="424242"/>
          </a:solidFill>
          <a:uFillTx/>
          <a:latin typeface="Poppins Light"/>
          <a:ea typeface="Poppins Light"/>
          <a:cs typeface="Poppins Light"/>
          <a:sym typeface="Poppins Light"/>
        </a:defRPr>
      </a:lvl7pPr>
      <a:lvl8pPr marL="3556000" marR="0" indent="-444500" algn="l" defTabSz="584200" eaLnBrk="1" latinLnBrk="0" hangingPunct="1">
        <a:lnSpc>
          <a:spcPct val="70000"/>
        </a:lnSpc>
        <a:spcBef>
          <a:spcPts val="4200"/>
        </a:spcBef>
        <a:spcAft>
          <a:spcPts val="0"/>
        </a:spcAft>
        <a:buClr>
          <a:srgbClr val="ADCE7A"/>
        </a:buClr>
        <a:buSzPct val="75000"/>
        <a:buFontTx/>
        <a:buChar char="•"/>
        <a:tabLst/>
        <a:defRPr sz="3600" b="0" i="0" u="none" strike="noStrike" cap="none" spc="0" baseline="0">
          <a:ln>
            <a:noFill/>
          </a:ln>
          <a:solidFill>
            <a:srgbClr val="424242"/>
          </a:solidFill>
          <a:uFillTx/>
          <a:latin typeface="Poppins Light"/>
          <a:ea typeface="Poppins Light"/>
          <a:cs typeface="Poppins Light"/>
          <a:sym typeface="Poppins Light"/>
        </a:defRPr>
      </a:lvl8pPr>
      <a:lvl9pPr marL="4000500" marR="0" indent="-444500" algn="l" defTabSz="584200" eaLnBrk="1" latinLnBrk="0" hangingPunct="1">
        <a:lnSpc>
          <a:spcPct val="70000"/>
        </a:lnSpc>
        <a:spcBef>
          <a:spcPts val="4200"/>
        </a:spcBef>
        <a:spcAft>
          <a:spcPts val="0"/>
        </a:spcAft>
        <a:buClr>
          <a:srgbClr val="ADCE7A"/>
        </a:buClr>
        <a:buSzPct val="75000"/>
        <a:buFontTx/>
        <a:buChar char="•"/>
        <a:tabLst/>
        <a:defRPr sz="3600" b="0" i="0" u="none" strike="noStrike" cap="none" spc="0" baseline="0">
          <a:ln>
            <a:noFill/>
          </a:ln>
          <a:solidFill>
            <a:srgbClr val="424242"/>
          </a:solidFill>
          <a:uFillTx/>
          <a:latin typeface="Poppins Light"/>
          <a:ea typeface="Poppins Light"/>
          <a:cs typeface="Poppins Light"/>
          <a:sym typeface="Poppins Light"/>
        </a:defRPr>
      </a:lvl9pPr>
    </p:bodyStyle>
    <p:otherStyle>
      <a:lvl1pPr marL="0" marR="0" indent="0" algn="ctr" defTabSz="584200" eaLnBrk="1" latinLnBrk="0" hangingPunct="1">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oppins SemiBold"/>
        </a:defRPr>
      </a:lvl1pPr>
      <a:lvl2pPr marL="0" marR="0" indent="228600" algn="ctr" defTabSz="584200" eaLnBrk="1" latinLnBrk="0" hangingPunct="1">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oppins SemiBold"/>
        </a:defRPr>
      </a:lvl2pPr>
      <a:lvl3pPr marL="0" marR="0" indent="457200" algn="ctr" defTabSz="584200" eaLnBrk="1" latinLnBrk="0" hangingPunct="1">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oppins SemiBold"/>
        </a:defRPr>
      </a:lvl3pPr>
      <a:lvl4pPr marL="0" marR="0" indent="685800" algn="ctr" defTabSz="584200" eaLnBrk="1" latinLnBrk="0" hangingPunct="1">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oppins SemiBold"/>
        </a:defRPr>
      </a:lvl4pPr>
      <a:lvl5pPr marL="0" marR="0" indent="914400" algn="ctr" defTabSz="584200" eaLnBrk="1" latinLnBrk="0" hangingPunct="1">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oppins SemiBold"/>
        </a:defRPr>
      </a:lvl5pPr>
      <a:lvl6pPr marL="0" marR="0" indent="1143000" algn="ctr" defTabSz="584200" eaLnBrk="1" latinLnBrk="0" hangingPunct="1">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oppins SemiBold"/>
        </a:defRPr>
      </a:lvl6pPr>
      <a:lvl7pPr marL="0" marR="0" indent="1371600" algn="ctr" defTabSz="584200" eaLnBrk="1" latinLnBrk="0" hangingPunct="1">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oppins SemiBold"/>
        </a:defRPr>
      </a:lvl7pPr>
      <a:lvl8pPr marL="0" marR="0" indent="1600200" algn="ctr" defTabSz="584200" eaLnBrk="1" latinLnBrk="0" hangingPunct="1">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oppins SemiBold"/>
        </a:defRPr>
      </a:lvl8pPr>
      <a:lvl9pPr marL="0" marR="0" indent="1828800" algn="ctr" defTabSz="584200" eaLnBrk="1" latinLnBrk="0" hangingPunct="1">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oppins SemiBold"/>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latin typeface="Arial" panose="020B0604020202020204" pitchFamily="34" charset="0"/>
              </a:rPr>
              <a:t>Groupe de travail psychiatrie</a:t>
            </a:r>
            <a:endParaRPr lang="fr-FR" dirty="0">
              <a:latin typeface="Arial" panose="020B0604020202020204" pitchFamily="34" charset="0"/>
            </a:endParaRPr>
          </a:p>
        </p:txBody>
      </p:sp>
      <p:sp>
        <p:nvSpPr>
          <p:cNvPr id="3" name="Espace réservé du texte 2"/>
          <p:cNvSpPr>
            <a:spLocks noGrp="1"/>
          </p:cNvSpPr>
          <p:nvPr>
            <p:ph type="body" sz="quarter" idx="1"/>
          </p:nvPr>
        </p:nvSpPr>
        <p:spPr/>
        <p:txBody>
          <a:bodyPr>
            <a:normAutofit lnSpcReduction="10000"/>
          </a:bodyPr>
          <a:lstStyle/>
          <a:p>
            <a:r>
              <a:rPr lang="fr-FR" dirty="0" smtClean="0">
                <a:latin typeface="Arial" panose="020B0604020202020204" pitchFamily="34" charset="0"/>
              </a:rPr>
              <a:t>COTRIM Nouvelle aquitaine</a:t>
            </a:r>
          </a:p>
          <a:p>
            <a:endParaRPr lang="fr-FR" dirty="0">
              <a:latin typeface="Arial" panose="020B0604020202020204" pitchFamily="34" charset="0"/>
            </a:endParaRPr>
          </a:p>
          <a:p>
            <a:r>
              <a:rPr lang="fr-FR" dirty="0">
                <a:latin typeface="Arial" panose="020B0604020202020204" pitchFamily="34" charset="0"/>
              </a:rPr>
              <a:t>Bilan d’étape</a:t>
            </a:r>
          </a:p>
        </p:txBody>
      </p:sp>
    </p:spTree>
    <p:extLst>
      <p:ext uri="{BB962C8B-B14F-4D97-AF65-F5344CB8AC3E}">
        <p14:creationId xmlns:p14="http://schemas.microsoft.com/office/powerpoint/2010/main" val="166591913"/>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Arial" panose="020B0604020202020204" pitchFamily="34" charset="0"/>
              </a:rPr>
              <a:t>Groupe de travail psy</a:t>
            </a:r>
            <a:endParaRPr lang="fr-FR" dirty="0"/>
          </a:p>
        </p:txBody>
      </p:sp>
      <p:sp>
        <p:nvSpPr>
          <p:cNvPr id="3" name="Espace réservé du texte 2"/>
          <p:cNvSpPr>
            <a:spLocks noGrp="1"/>
          </p:cNvSpPr>
          <p:nvPr>
            <p:ph type="body" idx="1"/>
          </p:nvPr>
        </p:nvSpPr>
        <p:spPr>
          <a:xfrm>
            <a:off x="952500" y="2603500"/>
            <a:ext cx="11022508" cy="6089724"/>
          </a:xfrm>
        </p:spPr>
        <p:txBody>
          <a:bodyPr>
            <a:normAutofit fontScale="92500" lnSpcReduction="10000"/>
          </a:bodyPr>
          <a:lstStyle/>
          <a:p>
            <a:pPr marL="0" indent="0">
              <a:lnSpc>
                <a:spcPct val="100000"/>
              </a:lnSpc>
              <a:buNone/>
            </a:pPr>
            <a:r>
              <a:rPr lang="fr-FR" u="sng" dirty="0" smtClean="0">
                <a:latin typeface="Arial" panose="020B0604020202020204" pitchFamily="34" charset="0"/>
              </a:rPr>
              <a:t>Au total </a:t>
            </a:r>
            <a:r>
              <a:rPr lang="fr-FR" dirty="0" smtClean="0">
                <a:latin typeface="Arial" panose="020B0604020202020204" pitchFamily="34" charset="0"/>
              </a:rPr>
              <a:t>:</a:t>
            </a:r>
          </a:p>
          <a:p>
            <a:pPr>
              <a:lnSpc>
                <a:spcPct val="100000"/>
              </a:lnSpc>
            </a:pPr>
            <a:r>
              <a:rPr lang="fr-FR" dirty="0" smtClean="0">
                <a:latin typeface="Arial" panose="020B0604020202020204" pitchFamily="34" charset="0"/>
              </a:rPr>
              <a:t>Nous apprenons à mettre en commun les expériences antérieures de travail dans les anciennes régions</a:t>
            </a:r>
          </a:p>
          <a:p>
            <a:pPr>
              <a:lnSpc>
                <a:spcPct val="100000"/>
              </a:lnSpc>
            </a:pPr>
            <a:r>
              <a:rPr lang="fr-FR" smtClean="0">
                <a:latin typeface="Arial" panose="020B0604020202020204" pitchFamily="34" charset="0"/>
              </a:rPr>
              <a:t>Nous </a:t>
            </a:r>
            <a:r>
              <a:rPr lang="fr-FR" smtClean="0">
                <a:latin typeface="Arial" panose="020B0604020202020204" pitchFamily="34" charset="0"/>
              </a:rPr>
              <a:t>mettons </a:t>
            </a:r>
            <a:r>
              <a:rPr lang="fr-FR" dirty="0" smtClean="0">
                <a:latin typeface="Arial" panose="020B0604020202020204" pitchFamily="34" charset="0"/>
              </a:rPr>
              <a:t>en œuvre les principes d’un travail de partenariat avec les services de l’ARS</a:t>
            </a:r>
          </a:p>
          <a:p>
            <a:pPr marL="0" indent="0">
              <a:lnSpc>
                <a:spcPct val="100000"/>
              </a:lnSpc>
              <a:buNone/>
            </a:pPr>
            <a:r>
              <a:rPr lang="fr-FR" dirty="0" smtClean="0">
                <a:latin typeface="Arial" panose="020B0604020202020204" pitchFamily="34" charset="0"/>
              </a:rPr>
              <a:t>Il reste à harmoniser au niveau régional les initiatives des groupes de travail qui évoluent de façon parallèle sur des mêmes sujets : modulation de la DAF et contrôle de la qualité des données.</a:t>
            </a:r>
          </a:p>
          <a:p>
            <a:pPr marL="0" indent="0">
              <a:buNone/>
            </a:pPr>
            <a:endParaRPr lang="fr-FR" dirty="0">
              <a:latin typeface="Arial" panose="020B0604020202020204" pitchFamily="34" charset="0"/>
            </a:endParaRPr>
          </a:p>
        </p:txBody>
      </p:sp>
      <p:sp>
        <p:nvSpPr>
          <p:cNvPr id="4" name="Espace réservé du numéro de diapositive 3"/>
          <p:cNvSpPr>
            <a:spLocks noGrp="1"/>
          </p:cNvSpPr>
          <p:nvPr>
            <p:ph type="sldNum" sz="quarter" idx="2"/>
          </p:nvPr>
        </p:nvSpPr>
        <p:spPr/>
        <p:txBody>
          <a:bodyPr/>
          <a:lstStyle/>
          <a:p>
            <a:fld id="{570F4ABB-B6E5-6B47-9647-46134D77240F}" type="slidenum">
              <a:rPr lang="uk-UA" smtClean="0"/>
              <a:pPr/>
              <a:t>10</a:t>
            </a:fld>
            <a:endParaRPr lang="uk-UA" dirty="0"/>
          </a:p>
        </p:txBody>
      </p:sp>
    </p:spTree>
    <p:extLst>
      <p:ext uri="{BB962C8B-B14F-4D97-AF65-F5344CB8AC3E}">
        <p14:creationId xmlns:p14="http://schemas.microsoft.com/office/powerpoint/2010/main" val="3861544739"/>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57784" y="916360"/>
            <a:ext cx="11099800" cy="2159000"/>
          </a:xfrm>
        </p:spPr>
        <p:txBody>
          <a:bodyPr/>
          <a:lstStyle/>
          <a:p>
            <a:r>
              <a:rPr lang="fr-FR" dirty="0" smtClean="0">
                <a:latin typeface="Arial" panose="020B0604020202020204" pitchFamily="34" charset="0"/>
              </a:rPr>
              <a:t>Groupe de travail psy</a:t>
            </a:r>
            <a:endParaRPr lang="fr-FR" dirty="0">
              <a:latin typeface="Arial" panose="020B0604020202020204" pitchFamily="34" charset="0"/>
            </a:endParaRPr>
          </a:p>
        </p:txBody>
      </p:sp>
      <p:sp>
        <p:nvSpPr>
          <p:cNvPr id="3" name="Espace réservé du texte 2"/>
          <p:cNvSpPr>
            <a:spLocks noGrp="1"/>
          </p:cNvSpPr>
          <p:nvPr>
            <p:ph type="body" idx="1"/>
          </p:nvPr>
        </p:nvSpPr>
        <p:spPr/>
        <p:txBody>
          <a:bodyPr/>
          <a:lstStyle/>
          <a:p>
            <a:pPr>
              <a:lnSpc>
                <a:spcPct val="100000"/>
              </a:lnSpc>
            </a:pPr>
            <a:r>
              <a:rPr lang="fr-FR" dirty="0" smtClean="0">
                <a:latin typeface="Arial" panose="020B0604020202020204" pitchFamily="34" charset="0"/>
              </a:rPr>
              <a:t>Décision : réunion plénière du 27 juin 2017</a:t>
            </a:r>
          </a:p>
          <a:p>
            <a:pPr>
              <a:lnSpc>
                <a:spcPct val="100000"/>
              </a:lnSpc>
              <a:spcAft>
                <a:spcPts val="4200"/>
              </a:spcAft>
            </a:pPr>
            <a:r>
              <a:rPr lang="fr-FR" dirty="0" smtClean="0">
                <a:latin typeface="Arial" panose="020B0604020202020204" pitchFamily="34" charset="0"/>
              </a:rPr>
              <a:t>Mise en œuvre : </a:t>
            </a:r>
            <a:r>
              <a:rPr lang="fr-FR" dirty="0">
                <a:latin typeface="Arial" panose="020B0604020202020204" pitchFamily="34" charset="0"/>
              </a:rPr>
              <a:t/>
            </a:r>
            <a:br>
              <a:rPr lang="fr-FR" dirty="0">
                <a:latin typeface="Arial" panose="020B0604020202020204" pitchFamily="34" charset="0"/>
              </a:rPr>
            </a:br>
            <a:r>
              <a:rPr lang="fr-FR" dirty="0" smtClean="0">
                <a:latin typeface="Arial" panose="020B0604020202020204" pitchFamily="34" charset="0"/>
              </a:rPr>
              <a:t>			Dr Soula (présidente AAPIMEP), </a:t>
            </a:r>
            <a:br>
              <a:rPr lang="fr-FR" dirty="0" smtClean="0">
                <a:latin typeface="Arial" panose="020B0604020202020204" pitchFamily="34" charset="0"/>
              </a:rPr>
            </a:br>
            <a:r>
              <a:rPr lang="fr-FR" dirty="0" smtClean="0">
                <a:latin typeface="Arial" panose="020B0604020202020204" pitchFamily="34" charset="0"/>
              </a:rPr>
              <a:t>			Dr </a:t>
            </a:r>
            <a:r>
              <a:rPr lang="fr-FR" dirty="0" err="1" smtClean="0">
                <a:latin typeface="Arial" panose="020B0604020202020204" pitchFamily="34" charset="0"/>
              </a:rPr>
              <a:t>Bouet</a:t>
            </a:r>
            <a:r>
              <a:rPr lang="fr-FR" dirty="0" smtClean="0">
                <a:latin typeface="Arial" panose="020B0604020202020204" pitchFamily="34" charset="0"/>
              </a:rPr>
              <a:t> (COTRIM), </a:t>
            </a:r>
            <a:br>
              <a:rPr lang="fr-FR" dirty="0" smtClean="0">
                <a:latin typeface="Arial" panose="020B0604020202020204" pitchFamily="34" charset="0"/>
              </a:rPr>
            </a:br>
            <a:r>
              <a:rPr lang="fr-FR" dirty="0" smtClean="0">
                <a:latin typeface="Arial" panose="020B0604020202020204" pitchFamily="34" charset="0"/>
              </a:rPr>
              <a:t>			Dr Jamet (ARS).</a:t>
            </a:r>
            <a:endParaRPr lang="fr-FR" dirty="0">
              <a:latin typeface="Arial" panose="020B0604020202020204" pitchFamily="34" charset="0"/>
            </a:endParaRPr>
          </a:p>
        </p:txBody>
      </p:sp>
      <p:sp>
        <p:nvSpPr>
          <p:cNvPr id="4" name="Espace réservé du numéro de diapositive 3"/>
          <p:cNvSpPr>
            <a:spLocks noGrp="1"/>
          </p:cNvSpPr>
          <p:nvPr>
            <p:ph type="sldNum" sz="quarter" idx="2"/>
          </p:nvPr>
        </p:nvSpPr>
        <p:spPr/>
        <p:txBody>
          <a:bodyPr/>
          <a:lstStyle/>
          <a:p>
            <a:fld id="{570F4ABB-B6E5-6B47-9647-46134D77240F}" type="slidenum">
              <a:rPr lang="uk-UA" smtClean="0"/>
              <a:pPr/>
              <a:t>2</a:t>
            </a:fld>
            <a:endParaRPr lang="uk-UA" dirty="0"/>
          </a:p>
        </p:txBody>
      </p:sp>
    </p:spTree>
    <p:extLst>
      <p:ext uri="{BB962C8B-B14F-4D97-AF65-F5344CB8AC3E}">
        <p14:creationId xmlns:p14="http://schemas.microsoft.com/office/powerpoint/2010/main" val="102472974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57784" y="700336"/>
            <a:ext cx="11099800" cy="2159000"/>
          </a:xfrm>
        </p:spPr>
        <p:txBody>
          <a:bodyPr/>
          <a:lstStyle/>
          <a:p>
            <a:r>
              <a:rPr lang="fr-FR" dirty="0">
                <a:latin typeface="Arial" panose="020B0604020202020204" pitchFamily="34" charset="0"/>
              </a:rPr>
              <a:t>Groupe</a:t>
            </a:r>
            <a:r>
              <a:rPr lang="fr-FR" dirty="0"/>
              <a:t> de travail psy</a:t>
            </a:r>
          </a:p>
        </p:txBody>
      </p:sp>
      <p:sp>
        <p:nvSpPr>
          <p:cNvPr id="3" name="Espace réservé du texte 2"/>
          <p:cNvSpPr>
            <a:spLocks noGrp="1"/>
          </p:cNvSpPr>
          <p:nvPr>
            <p:ph type="body" idx="1"/>
          </p:nvPr>
        </p:nvSpPr>
        <p:spPr/>
        <p:txBody>
          <a:bodyPr/>
          <a:lstStyle/>
          <a:p>
            <a:pPr>
              <a:lnSpc>
                <a:spcPct val="100000"/>
              </a:lnSpc>
            </a:pPr>
            <a:r>
              <a:rPr lang="fr-FR" dirty="0" smtClean="0">
                <a:latin typeface="Arial" panose="020B0604020202020204" pitchFamily="34" charset="0"/>
              </a:rPr>
              <a:t>Constitution après appel à participation, diffusé dans les 3 anciennes régions dans tous les établissements ayant une activité de psychiatrie (publics et ESPIC, du fait de la particularité des liens entre données du </a:t>
            </a:r>
            <a:r>
              <a:rPr lang="fr-FR" dirty="0" err="1" smtClean="0">
                <a:latin typeface="Arial" panose="020B0604020202020204" pitchFamily="34" charset="0"/>
              </a:rPr>
              <a:t>RIMPsy</a:t>
            </a:r>
            <a:r>
              <a:rPr lang="fr-FR" dirty="0" smtClean="0">
                <a:latin typeface="Arial" panose="020B0604020202020204" pitchFamily="34" charset="0"/>
              </a:rPr>
              <a:t> et perspectives du financement par la DAF).</a:t>
            </a:r>
          </a:p>
        </p:txBody>
      </p:sp>
      <p:sp>
        <p:nvSpPr>
          <p:cNvPr id="4" name="Espace réservé du numéro de diapositive 3"/>
          <p:cNvSpPr>
            <a:spLocks noGrp="1"/>
          </p:cNvSpPr>
          <p:nvPr>
            <p:ph type="sldNum" sz="quarter" idx="2"/>
          </p:nvPr>
        </p:nvSpPr>
        <p:spPr/>
        <p:txBody>
          <a:bodyPr/>
          <a:lstStyle/>
          <a:p>
            <a:fld id="{570F4ABB-B6E5-6B47-9647-46134D77240F}" type="slidenum">
              <a:rPr lang="uk-UA" smtClean="0"/>
              <a:pPr/>
              <a:t>3</a:t>
            </a:fld>
            <a:endParaRPr lang="uk-UA" dirty="0"/>
          </a:p>
        </p:txBody>
      </p:sp>
    </p:spTree>
    <p:extLst>
      <p:ext uri="{BB962C8B-B14F-4D97-AF65-F5344CB8AC3E}">
        <p14:creationId xmlns:p14="http://schemas.microsoft.com/office/powerpoint/2010/main" val="139880599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Arial" panose="020B0604020202020204" pitchFamily="34" charset="0"/>
              </a:rPr>
              <a:t>Groupe de travail psy</a:t>
            </a:r>
          </a:p>
        </p:txBody>
      </p:sp>
      <p:sp>
        <p:nvSpPr>
          <p:cNvPr id="3" name="Espace réservé du texte 2"/>
          <p:cNvSpPr>
            <a:spLocks noGrp="1"/>
          </p:cNvSpPr>
          <p:nvPr>
            <p:ph type="body" idx="1"/>
          </p:nvPr>
        </p:nvSpPr>
        <p:spPr/>
        <p:txBody>
          <a:bodyPr>
            <a:normAutofit fontScale="92500" lnSpcReduction="10000"/>
          </a:bodyPr>
          <a:lstStyle/>
          <a:p>
            <a:pPr>
              <a:lnSpc>
                <a:spcPct val="20000"/>
              </a:lnSpc>
              <a:spcBef>
                <a:spcPts val="2000"/>
              </a:spcBef>
            </a:pPr>
            <a:endParaRPr lang="fr-FR" dirty="0" smtClean="0">
              <a:latin typeface="Arial" panose="020B0604020202020204" pitchFamily="34" charset="0"/>
            </a:endParaRPr>
          </a:p>
          <a:p>
            <a:pPr>
              <a:lnSpc>
                <a:spcPct val="20000"/>
              </a:lnSpc>
              <a:spcBef>
                <a:spcPts val="2000"/>
              </a:spcBef>
              <a:buFont typeface="Arial" panose="020B0604020202020204" pitchFamily="34" charset="0"/>
              <a:buChar char="•"/>
            </a:pPr>
            <a:r>
              <a:rPr lang="fr-FR" u="sng" dirty="0" smtClean="0">
                <a:latin typeface="Arial" panose="020B0604020202020204" pitchFamily="34" charset="0"/>
              </a:rPr>
              <a:t>Membres </a:t>
            </a:r>
            <a:r>
              <a:rPr lang="fr-FR" dirty="0" smtClean="0">
                <a:latin typeface="Arial" panose="020B0604020202020204" pitchFamily="34" charset="0"/>
              </a:rPr>
              <a:t>:</a:t>
            </a:r>
            <a:endParaRPr lang="fr-FR" dirty="0">
              <a:latin typeface="Arial" panose="020B0604020202020204" pitchFamily="34" charset="0"/>
            </a:endParaRPr>
          </a:p>
          <a:p>
            <a:pPr>
              <a:lnSpc>
                <a:spcPct val="20000"/>
              </a:lnSpc>
              <a:spcBef>
                <a:spcPts val="2000"/>
              </a:spcBef>
              <a:buFont typeface="Arial" panose="020B0604020202020204" pitchFamily="34" charset="0"/>
              <a:buChar char="•"/>
            </a:pPr>
            <a:endParaRPr lang="fr-FR" dirty="0" smtClean="0">
              <a:latin typeface="Arial" panose="020B0604020202020204" pitchFamily="34" charset="0"/>
            </a:endParaRPr>
          </a:p>
          <a:p>
            <a:pPr>
              <a:lnSpc>
                <a:spcPct val="20000"/>
              </a:lnSpc>
              <a:spcBef>
                <a:spcPts val="2500"/>
              </a:spcBef>
              <a:buFont typeface="Arial" panose="020B0604020202020204" pitchFamily="34" charset="0"/>
              <a:buChar char="•"/>
            </a:pPr>
            <a:endParaRPr lang="fr-FR" dirty="0">
              <a:latin typeface="Arial" panose="020B0604020202020204" pitchFamily="34" charset="0"/>
            </a:endParaRPr>
          </a:p>
          <a:p>
            <a:pPr lvl="1">
              <a:lnSpc>
                <a:spcPct val="20000"/>
              </a:lnSpc>
              <a:spcBef>
                <a:spcPts val="2500"/>
              </a:spcBef>
            </a:pPr>
            <a:r>
              <a:rPr lang="fr-FR" dirty="0" smtClean="0">
                <a:latin typeface="Arial" panose="020B0604020202020204" pitchFamily="34" charset="0"/>
              </a:rPr>
              <a:t>Dr </a:t>
            </a:r>
            <a:r>
              <a:rPr lang="fr-FR" dirty="0">
                <a:latin typeface="Arial" panose="020B0604020202020204" pitchFamily="34" charset="0"/>
              </a:rPr>
              <a:t>Bénédicte SOULA CH des PYRENEES (</a:t>
            </a:r>
            <a:r>
              <a:rPr lang="fr-FR" dirty="0" smtClean="0">
                <a:latin typeface="Arial" panose="020B0604020202020204" pitchFamily="34" charset="0"/>
              </a:rPr>
              <a:t>64)</a:t>
            </a:r>
          </a:p>
          <a:p>
            <a:pPr lvl="1">
              <a:lnSpc>
                <a:spcPct val="20000"/>
              </a:lnSpc>
              <a:spcBef>
                <a:spcPts val="2500"/>
              </a:spcBef>
            </a:pPr>
            <a:r>
              <a:rPr lang="fr-FR" dirty="0" smtClean="0">
                <a:latin typeface="Arial" panose="020B0604020202020204" pitchFamily="34" charset="0"/>
              </a:rPr>
              <a:t>Dr </a:t>
            </a:r>
            <a:r>
              <a:rPr lang="fr-FR" dirty="0">
                <a:latin typeface="Arial" panose="020B0604020202020204" pitchFamily="34" charset="0"/>
              </a:rPr>
              <a:t>Patrick LANDREAU  DIM CH NIORT (</a:t>
            </a:r>
            <a:r>
              <a:rPr lang="fr-FR" dirty="0" smtClean="0">
                <a:latin typeface="Arial" panose="020B0604020202020204" pitchFamily="34" charset="0"/>
              </a:rPr>
              <a:t>79)</a:t>
            </a:r>
          </a:p>
          <a:p>
            <a:pPr lvl="1">
              <a:lnSpc>
                <a:spcPct val="20000"/>
              </a:lnSpc>
              <a:spcBef>
                <a:spcPts val="2500"/>
              </a:spcBef>
            </a:pPr>
            <a:r>
              <a:rPr lang="fr-FR" dirty="0" smtClean="0">
                <a:latin typeface="Arial" panose="020B0604020202020204" pitchFamily="34" charset="0"/>
              </a:rPr>
              <a:t>Dr Corinne FREIMANN DIM CH LA CANDELIE (47)</a:t>
            </a:r>
          </a:p>
          <a:p>
            <a:pPr lvl="1">
              <a:lnSpc>
                <a:spcPct val="20000"/>
              </a:lnSpc>
              <a:spcBef>
                <a:spcPts val="2500"/>
              </a:spcBef>
            </a:pPr>
            <a:r>
              <a:rPr lang="fr-FR" dirty="0" smtClean="0">
                <a:latin typeface="Arial" panose="020B0604020202020204" pitchFamily="34" charset="0"/>
              </a:rPr>
              <a:t>Dr </a:t>
            </a:r>
            <a:r>
              <a:rPr lang="fr-FR" dirty="0">
                <a:latin typeface="Arial" panose="020B0604020202020204" pitchFamily="34" charset="0"/>
              </a:rPr>
              <a:t>Marie Françoise ISSOULIE DIM CH </a:t>
            </a:r>
            <a:r>
              <a:rPr lang="fr-FR" dirty="0" smtClean="0">
                <a:latin typeface="Arial" panose="020B0604020202020204" pitchFamily="34" charset="0"/>
              </a:rPr>
              <a:t>TULLE(19)</a:t>
            </a:r>
          </a:p>
          <a:p>
            <a:pPr lvl="1">
              <a:lnSpc>
                <a:spcPct val="20000"/>
              </a:lnSpc>
              <a:spcBef>
                <a:spcPts val="2500"/>
              </a:spcBef>
            </a:pPr>
            <a:r>
              <a:rPr lang="fr-FR" dirty="0" smtClean="0">
                <a:latin typeface="Arial" panose="020B0604020202020204" pitchFamily="34" charset="0"/>
              </a:rPr>
              <a:t>Dr </a:t>
            </a:r>
            <a:r>
              <a:rPr lang="fr-FR" dirty="0">
                <a:latin typeface="Arial" panose="020B0604020202020204" pitchFamily="34" charset="0"/>
              </a:rPr>
              <a:t>Roland BOUET DIM CH Henri LABORIT (</a:t>
            </a:r>
            <a:r>
              <a:rPr lang="fr-FR" dirty="0" smtClean="0">
                <a:latin typeface="Arial" panose="020B0604020202020204" pitchFamily="34" charset="0"/>
              </a:rPr>
              <a:t>79)</a:t>
            </a:r>
          </a:p>
          <a:p>
            <a:pPr lvl="1">
              <a:lnSpc>
                <a:spcPct val="20000"/>
              </a:lnSpc>
              <a:spcBef>
                <a:spcPts val="2500"/>
              </a:spcBef>
            </a:pPr>
            <a:r>
              <a:rPr lang="en-US" dirty="0" err="1" smtClean="0">
                <a:latin typeface="Arial" panose="020B0604020202020204" pitchFamily="34" charset="0"/>
              </a:rPr>
              <a:t>Dr</a:t>
            </a:r>
            <a:r>
              <a:rPr lang="en-US" dirty="0" smtClean="0">
                <a:latin typeface="Arial" panose="020B0604020202020204" pitchFamily="34" charset="0"/>
              </a:rPr>
              <a:t> </a:t>
            </a:r>
            <a:r>
              <a:rPr lang="en-US" dirty="0">
                <a:latin typeface="Arial" panose="020B0604020202020204" pitchFamily="34" charset="0"/>
              </a:rPr>
              <a:t>Catherine BALLAY DIM CH PAYS EYGURANDE (</a:t>
            </a:r>
            <a:r>
              <a:rPr lang="en-US" dirty="0" smtClean="0">
                <a:latin typeface="Arial" panose="020B0604020202020204" pitchFamily="34" charset="0"/>
              </a:rPr>
              <a:t>19)</a:t>
            </a:r>
          </a:p>
          <a:p>
            <a:pPr lvl="1">
              <a:lnSpc>
                <a:spcPct val="20000"/>
              </a:lnSpc>
              <a:spcBef>
                <a:spcPts val="2500"/>
              </a:spcBef>
            </a:pPr>
            <a:r>
              <a:rPr lang="fr-FR" dirty="0" smtClean="0">
                <a:latin typeface="Arial" panose="020B0604020202020204" pitchFamily="34" charset="0"/>
              </a:rPr>
              <a:t>Dr </a:t>
            </a:r>
            <a:r>
              <a:rPr lang="fr-FR" dirty="0">
                <a:latin typeface="Arial" panose="020B0604020202020204" pitchFamily="34" charset="0"/>
              </a:rPr>
              <a:t>Florence BERTHELEMY DIM  CH LA ROCHELLE (</a:t>
            </a:r>
            <a:r>
              <a:rPr lang="fr-FR" dirty="0" smtClean="0">
                <a:latin typeface="Arial" panose="020B0604020202020204" pitchFamily="34" charset="0"/>
              </a:rPr>
              <a:t>17)</a:t>
            </a:r>
          </a:p>
          <a:p>
            <a:pPr lvl="1">
              <a:lnSpc>
                <a:spcPct val="20000"/>
              </a:lnSpc>
              <a:spcBef>
                <a:spcPts val="2500"/>
              </a:spcBef>
            </a:pPr>
            <a:r>
              <a:rPr lang="en-US" dirty="0" err="1" smtClean="0">
                <a:latin typeface="Arial" panose="020B0604020202020204" pitchFamily="34" charset="0"/>
              </a:rPr>
              <a:t>Dr</a:t>
            </a:r>
            <a:r>
              <a:rPr lang="en-US" dirty="0" smtClean="0">
                <a:latin typeface="Arial" panose="020B0604020202020204" pitchFamily="34" charset="0"/>
              </a:rPr>
              <a:t> Franck CHALARD CH ESQUIROL (87)</a:t>
            </a:r>
          </a:p>
          <a:p>
            <a:pPr lvl="1">
              <a:lnSpc>
                <a:spcPct val="20000"/>
              </a:lnSpc>
              <a:spcBef>
                <a:spcPts val="2500"/>
              </a:spcBef>
            </a:pPr>
            <a:r>
              <a:rPr lang="fr-FR" dirty="0" smtClean="0">
                <a:latin typeface="Arial" panose="020B0604020202020204" pitchFamily="34" charset="0"/>
              </a:rPr>
              <a:t>Dr </a:t>
            </a:r>
            <a:r>
              <a:rPr lang="fr-FR" dirty="0">
                <a:latin typeface="Arial" panose="020B0604020202020204" pitchFamily="34" charset="0"/>
              </a:rPr>
              <a:t>Véronique LANGLOIS-GEY CH ESQUIROL (</a:t>
            </a:r>
            <a:r>
              <a:rPr lang="fr-FR" dirty="0" smtClean="0">
                <a:latin typeface="Arial" panose="020B0604020202020204" pitchFamily="34" charset="0"/>
              </a:rPr>
              <a:t>87)</a:t>
            </a:r>
          </a:p>
          <a:p>
            <a:pPr lvl="1">
              <a:lnSpc>
                <a:spcPct val="20000"/>
              </a:lnSpc>
              <a:spcBef>
                <a:spcPts val="2500"/>
              </a:spcBef>
            </a:pPr>
            <a:r>
              <a:rPr lang="fr-FR" dirty="0" smtClean="0">
                <a:latin typeface="Arial" panose="020B0604020202020204" pitchFamily="34" charset="0"/>
              </a:rPr>
              <a:t>Dr </a:t>
            </a:r>
            <a:r>
              <a:rPr lang="fr-FR" dirty="0">
                <a:latin typeface="Arial" panose="020B0604020202020204" pitchFamily="34" charset="0"/>
              </a:rPr>
              <a:t>Paul FORCET CH CAMILLE  CLAUDEL (</a:t>
            </a:r>
            <a:r>
              <a:rPr lang="fr-FR" dirty="0" smtClean="0">
                <a:latin typeface="Arial" panose="020B0604020202020204" pitchFamily="34" charset="0"/>
              </a:rPr>
              <a:t>16)</a:t>
            </a:r>
          </a:p>
          <a:p>
            <a:pPr lvl="1">
              <a:lnSpc>
                <a:spcPct val="20000"/>
              </a:lnSpc>
              <a:spcBef>
                <a:spcPts val="2500"/>
              </a:spcBef>
            </a:pPr>
            <a:r>
              <a:rPr lang="fr-FR" dirty="0" smtClean="0">
                <a:latin typeface="Arial" panose="020B0604020202020204" pitchFamily="34" charset="0"/>
              </a:rPr>
              <a:t>Dr </a:t>
            </a:r>
            <a:r>
              <a:rPr lang="fr-FR" dirty="0">
                <a:latin typeface="Arial" panose="020B0604020202020204" pitchFamily="34" charset="0"/>
              </a:rPr>
              <a:t>Isabelle BLANCHARD - DIM CH COTE BASQUE SUD (</a:t>
            </a:r>
            <a:r>
              <a:rPr lang="fr-FR" dirty="0" smtClean="0">
                <a:latin typeface="Arial" panose="020B0604020202020204" pitchFamily="34" charset="0"/>
              </a:rPr>
              <a:t>64)</a:t>
            </a:r>
          </a:p>
          <a:p>
            <a:pPr lvl="1">
              <a:lnSpc>
                <a:spcPct val="20000"/>
              </a:lnSpc>
              <a:spcBef>
                <a:spcPts val="2500"/>
              </a:spcBef>
            </a:pPr>
            <a:r>
              <a:rPr lang="fr-FR" dirty="0" smtClean="0">
                <a:latin typeface="Arial" panose="020B0604020202020204" pitchFamily="34" charset="0"/>
              </a:rPr>
              <a:t>Dr </a:t>
            </a:r>
            <a:r>
              <a:rPr lang="fr-FR" dirty="0">
                <a:latin typeface="Arial" panose="020B0604020202020204" pitchFamily="34" charset="0"/>
              </a:rPr>
              <a:t>Chantal BERGEY - CH CHARLES PERRENS (</a:t>
            </a:r>
            <a:r>
              <a:rPr lang="fr-FR" dirty="0" smtClean="0">
                <a:latin typeface="Arial" panose="020B0604020202020204" pitchFamily="34" charset="0"/>
              </a:rPr>
              <a:t>33)</a:t>
            </a:r>
          </a:p>
          <a:p>
            <a:pPr lvl="1">
              <a:lnSpc>
                <a:spcPct val="20000"/>
              </a:lnSpc>
              <a:spcBef>
                <a:spcPts val="2500"/>
              </a:spcBef>
            </a:pPr>
            <a:r>
              <a:rPr lang="fr-FR" dirty="0" smtClean="0">
                <a:latin typeface="Arial" panose="020B0604020202020204" pitchFamily="34" charset="0"/>
              </a:rPr>
              <a:t>Dr </a:t>
            </a:r>
            <a:r>
              <a:rPr lang="fr-FR" dirty="0">
                <a:latin typeface="Arial" panose="020B0604020202020204" pitchFamily="34" charset="0"/>
              </a:rPr>
              <a:t>Christine BOUVIER - ASSOCIATION RENOVATION (</a:t>
            </a:r>
            <a:r>
              <a:rPr lang="fr-FR" dirty="0" smtClean="0">
                <a:latin typeface="Arial" panose="020B0604020202020204" pitchFamily="34" charset="0"/>
              </a:rPr>
              <a:t>33)</a:t>
            </a:r>
          </a:p>
          <a:p>
            <a:pPr lvl="1">
              <a:lnSpc>
                <a:spcPct val="20000"/>
              </a:lnSpc>
              <a:spcBef>
                <a:spcPts val="2500"/>
              </a:spcBef>
            </a:pPr>
            <a:r>
              <a:rPr lang="fr-FR" dirty="0" smtClean="0">
                <a:latin typeface="Arial" panose="020B0604020202020204" pitchFamily="34" charset="0"/>
              </a:rPr>
              <a:t>Dr </a:t>
            </a:r>
            <a:r>
              <a:rPr lang="fr-FR" dirty="0">
                <a:latin typeface="Arial" panose="020B0604020202020204" pitchFamily="34" charset="0"/>
              </a:rPr>
              <a:t>Bérénice BRECHAT-HUET DIM CH de CADILLAC (33)</a:t>
            </a:r>
            <a:endParaRPr lang="fr-FR" dirty="0" smtClean="0">
              <a:latin typeface="Arial" panose="020B0604020202020204" pitchFamily="34" charset="0"/>
            </a:endParaRPr>
          </a:p>
          <a:p>
            <a:pPr lvl="2">
              <a:lnSpc>
                <a:spcPct val="30000"/>
              </a:lnSpc>
            </a:pPr>
            <a:endParaRPr lang="fr-FR" dirty="0"/>
          </a:p>
        </p:txBody>
      </p:sp>
      <p:sp>
        <p:nvSpPr>
          <p:cNvPr id="4" name="Espace réservé du numéro de diapositive 3"/>
          <p:cNvSpPr>
            <a:spLocks noGrp="1"/>
          </p:cNvSpPr>
          <p:nvPr>
            <p:ph type="sldNum" sz="quarter" idx="2"/>
          </p:nvPr>
        </p:nvSpPr>
        <p:spPr/>
        <p:txBody>
          <a:bodyPr/>
          <a:lstStyle/>
          <a:p>
            <a:fld id="{570F4ABB-B6E5-6B47-9647-46134D77240F}" type="slidenum">
              <a:rPr lang="uk-UA" smtClean="0"/>
              <a:pPr/>
              <a:t>4</a:t>
            </a:fld>
            <a:endParaRPr lang="uk-UA" dirty="0"/>
          </a:p>
        </p:txBody>
      </p:sp>
    </p:spTree>
    <p:extLst>
      <p:ext uri="{BB962C8B-B14F-4D97-AF65-F5344CB8AC3E}">
        <p14:creationId xmlns:p14="http://schemas.microsoft.com/office/powerpoint/2010/main" val="424147007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latin typeface="Arial" panose="020B0604020202020204" pitchFamily="34" charset="0"/>
              </a:rPr>
              <a:t>Groupe de travail psy</a:t>
            </a:r>
            <a:endParaRPr lang="fr-FR" dirty="0">
              <a:latin typeface="Arial" panose="020B0604020202020204" pitchFamily="34" charset="0"/>
            </a:endParaRPr>
          </a:p>
        </p:txBody>
      </p:sp>
      <p:sp>
        <p:nvSpPr>
          <p:cNvPr id="3" name="Espace réservé du texte 2"/>
          <p:cNvSpPr>
            <a:spLocks noGrp="1"/>
          </p:cNvSpPr>
          <p:nvPr>
            <p:ph type="body" idx="1"/>
          </p:nvPr>
        </p:nvSpPr>
        <p:spPr/>
        <p:txBody>
          <a:bodyPr/>
          <a:lstStyle/>
          <a:p>
            <a:pPr>
              <a:lnSpc>
                <a:spcPct val="100000"/>
              </a:lnSpc>
            </a:pPr>
            <a:r>
              <a:rPr lang="fr-FR" dirty="0" smtClean="0">
                <a:latin typeface="Arial" panose="020B0604020202020204" pitchFamily="34" charset="0"/>
              </a:rPr>
              <a:t>3 réunions ont eu lieu :</a:t>
            </a:r>
          </a:p>
          <a:p>
            <a:pPr lvl="1">
              <a:lnSpc>
                <a:spcPct val="100000"/>
              </a:lnSpc>
            </a:pPr>
            <a:r>
              <a:rPr lang="fr-FR" dirty="0" smtClean="0">
                <a:latin typeface="Arial" panose="020B0604020202020204" pitchFamily="34" charset="0"/>
              </a:rPr>
              <a:t>18 octobre 2017 (13 participants, outre les représentantes de l’ARS),</a:t>
            </a:r>
          </a:p>
          <a:p>
            <a:pPr lvl="1">
              <a:lnSpc>
                <a:spcPct val="100000"/>
              </a:lnSpc>
            </a:pPr>
            <a:r>
              <a:rPr lang="fr-FR" dirty="0" smtClean="0">
                <a:latin typeface="Arial" panose="020B0604020202020204" pitchFamily="34" charset="0"/>
              </a:rPr>
              <a:t>22 novembre 2017(</a:t>
            </a:r>
            <a:r>
              <a:rPr lang="fr-FR" dirty="0">
                <a:latin typeface="Arial" panose="020B0604020202020204" pitchFamily="34" charset="0"/>
              </a:rPr>
              <a:t>13 participants, outre les représentantes de l’ARS</a:t>
            </a:r>
            <a:r>
              <a:rPr lang="fr-FR" dirty="0" smtClean="0">
                <a:latin typeface="Arial" panose="020B0604020202020204" pitchFamily="34" charset="0"/>
              </a:rPr>
              <a:t>),</a:t>
            </a:r>
            <a:endParaRPr lang="fr-FR" dirty="0">
              <a:latin typeface="Arial" panose="020B0604020202020204" pitchFamily="34" charset="0"/>
            </a:endParaRPr>
          </a:p>
          <a:p>
            <a:pPr lvl="1">
              <a:lnSpc>
                <a:spcPct val="100000"/>
              </a:lnSpc>
            </a:pPr>
            <a:r>
              <a:rPr lang="fr-FR" dirty="0" smtClean="0">
                <a:latin typeface="Arial" panose="020B0604020202020204" pitchFamily="34" charset="0"/>
              </a:rPr>
              <a:t>17 janvier 2018.</a:t>
            </a:r>
            <a:endParaRPr lang="fr-FR" dirty="0">
              <a:latin typeface="Arial" panose="020B0604020202020204" pitchFamily="34" charset="0"/>
            </a:endParaRPr>
          </a:p>
        </p:txBody>
      </p:sp>
      <p:sp>
        <p:nvSpPr>
          <p:cNvPr id="4" name="Espace réservé du numéro de diapositive 3"/>
          <p:cNvSpPr>
            <a:spLocks noGrp="1"/>
          </p:cNvSpPr>
          <p:nvPr>
            <p:ph type="sldNum" sz="quarter" idx="2"/>
          </p:nvPr>
        </p:nvSpPr>
        <p:spPr/>
        <p:txBody>
          <a:bodyPr/>
          <a:lstStyle/>
          <a:p>
            <a:fld id="{570F4ABB-B6E5-6B47-9647-46134D77240F}" type="slidenum">
              <a:rPr lang="uk-UA" smtClean="0"/>
              <a:pPr/>
              <a:t>5</a:t>
            </a:fld>
            <a:endParaRPr lang="uk-UA" dirty="0"/>
          </a:p>
        </p:txBody>
      </p:sp>
    </p:spTree>
    <p:extLst>
      <p:ext uri="{BB962C8B-B14F-4D97-AF65-F5344CB8AC3E}">
        <p14:creationId xmlns:p14="http://schemas.microsoft.com/office/powerpoint/2010/main" val="398983857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latin typeface="Arial" panose="020B0604020202020204" pitchFamily="34" charset="0"/>
              </a:rPr>
              <a:t>Groupe de travail psy</a:t>
            </a:r>
            <a:endParaRPr lang="fr-FR" dirty="0">
              <a:latin typeface="Arial" panose="020B0604020202020204" pitchFamily="34" charset="0"/>
            </a:endParaRPr>
          </a:p>
        </p:txBody>
      </p:sp>
      <p:sp>
        <p:nvSpPr>
          <p:cNvPr id="3" name="Espace réservé du texte 2"/>
          <p:cNvSpPr>
            <a:spLocks noGrp="1"/>
          </p:cNvSpPr>
          <p:nvPr>
            <p:ph type="body" idx="1"/>
          </p:nvPr>
        </p:nvSpPr>
        <p:spPr/>
        <p:txBody>
          <a:bodyPr/>
          <a:lstStyle/>
          <a:p>
            <a:pPr>
              <a:lnSpc>
                <a:spcPct val="100000"/>
              </a:lnSpc>
            </a:pPr>
            <a:r>
              <a:rPr lang="fr-FR" dirty="0" smtClean="0">
                <a:latin typeface="Arial" panose="020B0604020202020204" pitchFamily="34" charset="0"/>
              </a:rPr>
              <a:t>Les orientations initiales du travail de ce groupe</a:t>
            </a:r>
          </a:p>
          <a:p>
            <a:pPr lvl="1">
              <a:lnSpc>
                <a:spcPct val="100000"/>
              </a:lnSpc>
            </a:pPr>
            <a:r>
              <a:rPr lang="fr-FR" dirty="0" smtClean="0">
                <a:latin typeface="Arial" panose="020B0604020202020204" pitchFamily="34" charset="0"/>
              </a:rPr>
              <a:t>Participer à la réflexion sur les modalités d’une modulation de la DAF entre les établissements ayant une activité de psychiatrie dans la région.</a:t>
            </a:r>
          </a:p>
          <a:p>
            <a:pPr lvl="1">
              <a:lnSpc>
                <a:spcPct val="100000"/>
              </a:lnSpc>
            </a:pPr>
            <a:r>
              <a:rPr lang="fr-FR" dirty="0" smtClean="0">
                <a:latin typeface="Arial" panose="020B0604020202020204" pitchFamily="34" charset="0"/>
              </a:rPr>
              <a:t>Établir des règles de définition des activités communes à tous les établissements et de contrôle de la qualité des informations transmises à l’ATIH.</a:t>
            </a:r>
            <a:endParaRPr lang="fr-FR" dirty="0">
              <a:latin typeface="Arial" panose="020B0604020202020204" pitchFamily="34" charset="0"/>
            </a:endParaRPr>
          </a:p>
        </p:txBody>
      </p:sp>
      <p:sp>
        <p:nvSpPr>
          <p:cNvPr id="4" name="Espace réservé du numéro de diapositive 3"/>
          <p:cNvSpPr>
            <a:spLocks noGrp="1"/>
          </p:cNvSpPr>
          <p:nvPr>
            <p:ph type="sldNum" sz="quarter" idx="2"/>
          </p:nvPr>
        </p:nvSpPr>
        <p:spPr/>
        <p:txBody>
          <a:bodyPr/>
          <a:lstStyle/>
          <a:p>
            <a:fld id="{570F4ABB-B6E5-6B47-9647-46134D77240F}" type="slidenum">
              <a:rPr lang="uk-UA" smtClean="0"/>
              <a:pPr/>
              <a:t>6</a:t>
            </a:fld>
            <a:endParaRPr lang="uk-UA" dirty="0"/>
          </a:p>
        </p:txBody>
      </p:sp>
    </p:spTree>
    <p:extLst>
      <p:ext uri="{BB962C8B-B14F-4D97-AF65-F5344CB8AC3E}">
        <p14:creationId xmlns:p14="http://schemas.microsoft.com/office/powerpoint/2010/main" val="238938794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latin typeface="Arial" panose="020B0604020202020204" pitchFamily="34" charset="0"/>
              </a:rPr>
              <a:t>Groupe de travail psy</a:t>
            </a:r>
            <a:endParaRPr lang="fr-FR" dirty="0">
              <a:latin typeface="Arial" panose="020B0604020202020204" pitchFamily="34" charset="0"/>
            </a:endParaRPr>
          </a:p>
        </p:txBody>
      </p:sp>
      <p:sp>
        <p:nvSpPr>
          <p:cNvPr id="3" name="Espace réservé du texte 2"/>
          <p:cNvSpPr>
            <a:spLocks noGrp="1"/>
          </p:cNvSpPr>
          <p:nvPr>
            <p:ph type="body" idx="1"/>
          </p:nvPr>
        </p:nvSpPr>
        <p:spPr>
          <a:xfrm>
            <a:off x="1317824" y="3076600"/>
            <a:ext cx="10734476" cy="5813400"/>
          </a:xfrm>
        </p:spPr>
        <p:txBody>
          <a:bodyPr>
            <a:normAutofit fontScale="92500" lnSpcReduction="10000"/>
          </a:bodyPr>
          <a:lstStyle/>
          <a:p>
            <a:pPr>
              <a:lnSpc>
                <a:spcPct val="100000"/>
              </a:lnSpc>
            </a:pPr>
            <a:r>
              <a:rPr lang="fr-FR" dirty="0" smtClean="0">
                <a:latin typeface="Arial" panose="020B0604020202020204" pitchFamily="34" charset="0"/>
              </a:rPr>
              <a:t>Les définitions portent sur les activités ambulatoires et à temps partiel</a:t>
            </a:r>
          </a:p>
          <a:p>
            <a:pPr lvl="1">
              <a:lnSpc>
                <a:spcPct val="100000"/>
              </a:lnSpc>
            </a:pPr>
            <a:r>
              <a:rPr lang="fr-FR" dirty="0" smtClean="0">
                <a:latin typeface="Arial" panose="020B0604020202020204" pitchFamily="34" charset="0"/>
              </a:rPr>
              <a:t>Nous avons utilisé le travail déjà réalisé en Aquitaine et en Poitou Charentes</a:t>
            </a:r>
          </a:p>
          <a:p>
            <a:pPr lvl="1">
              <a:lnSpc>
                <a:spcPct val="100000"/>
              </a:lnSpc>
            </a:pPr>
            <a:r>
              <a:rPr lang="fr-FR" dirty="0" smtClean="0">
                <a:latin typeface="Arial" panose="020B0604020202020204" pitchFamily="34" charset="0"/>
              </a:rPr>
              <a:t>Mise à jour et discussion, réécriture des définitions</a:t>
            </a:r>
          </a:p>
          <a:p>
            <a:pPr>
              <a:lnSpc>
                <a:spcPct val="100000"/>
              </a:lnSpc>
            </a:pPr>
            <a:r>
              <a:rPr lang="fr-FR" dirty="0" smtClean="0">
                <a:latin typeface="Arial" panose="020B0604020202020204" pitchFamily="34" charset="0"/>
              </a:rPr>
              <a:t>Inventaire des types de contrôles</a:t>
            </a:r>
          </a:p>
          <a:p>
            <a:pPr>
              <a:lnSpc>
                <a:spcPct val="100000"/>
              </a:lnSpc>
            </a:pPr>
            <a:r>
              <a:rPr lang="fr-FR" dirty="0" smtClean="0">
                <a:latin typeface="Arial" panose="020B0604020202020204" pitchFamily="34" charset="0"/>
              </a:rPr>
              <a:t>Ces travaux ont mobilisé les réunions du 18 octobre et du 17 janvier, ils seront prolongés le 22 mai</a:t>
            </a:r>
          </a:p>
          <a:p>
            <a:endParaRPr lang="fr-FR" dirty="0"/>
          </a:p>
        </p:txBody>
      </p:sp>
      <p:sp>
        <p:nvSpPr>
          <p:cNvPr id="4" name="Espace réservé du numéro de diapositive 3"/>
          <p:cNvSpPr>
            <a:spLocks noGrp="1"/>
          </p:cNvSpPr>
          <p:nvPr>
            <p:ph type="sldNum" sz="quarter" idx="2"/>
          </p:nvPr>
        </p:nvSpPr>
        <p:spPr/>
        <p:txBody>
          <a:bodyPr/>
          <a:lstStyle/>
          <a:p>
            <a:fld id="{570F4ABB-B6E5-6B47-9647-46134D77240F}" type="slidenum">
              <a:rPr lang="uk-UA" smtClean="0"/>
              <a:pPr/>
              <a:t>7</a:t>
            </a:fld>
            <a:endParaRPr lang="uk-UA" dirty="0"/>
          </a:p>
        </p:txBody>
      </p:sp>
    </p:spTree>
    <p:extLst>
      <p:ext uri="{BB962C8B-B14F-4D97-AF65-F5344CB8AC3E}">
        <p14:creationId xmlns:p14="http://schemas.microsoft.com/office/powerpoint/2010/main" val="2300272146"/>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Arial" panose="020B0604020202020204" pitchFamily="34" charset="0"/>
              </a:rPr>
              <a:t>Groupe de travail psy</a:t>
            </a:r>
            <a:endParaRPr lang="fr-FR" dirty="0"/>
          </a:p>
        </p:txBody>
      </p:sp>
      <p:sp>
        <p:nvSpPr>
          <p:cNvPr id="3" name="Espace réservé du texte 2"/>
          <p:cNvSpPr>
            <a:spLocks noGrp="1"/>
          </p:cNvSpPr>
          <p:nvPr>
            <p:ph type="body" idx="1"/>
          </p:nvPr>
        </p:nvSpPr>
        <p:spPr/>
        <p:txBody>
          <a:bodyPr/>
          <a:lstStyle/>
          <a:p>
            <a:pPr>
              <a:lnSpc>
                <a:spcPct val="100000"/>
              </a:lnSpc>
            </a:pPr>
            <a:r>
              <a:rPr lang="fr-FR" dirty="0" smtClean="0">
                <a:latin typeface="Arial" panose="020B0604020202020204" pitchFamily="34" charset="0"/>
                <a:cs typeface="Arial" panose="020B0604020202020204" pitchFamily="34" charset="0"/>
              </a:rPr>
              <a:t>La réunion du 22 novembre a été essentiellement consacrée à une rencontre avec une représentante de l’ORS Nouvelle Aquitaine</a:t>
            </a:r>
          </a:p>
          <a:p>
            <a:pPr>
              <a:lnSpc>
                <a:spcPct val="100000"/>
              </a:lnSpc>
            </a:pPr>
            <a:r>
              <a:rPr lang="fr-FR" dirty="0" smtClean="0">
                <a:latin typeface="Arial" panose="020B0604020202020204" pitchFamily="34" charset="0"/>
                <a:cs typeface="Arial" panose="020B0604020202020204" pitchFamily="34" charset="0"/>
              </a:rPr>
              <a:t>Présentation d’un protocole d’enquête sur l’organisation des CMP dans la région (dans le cadre du PRS)</a:t>
            </a:r>
          </a:p>
          <a:p>
            <a:pPr>
              <a:lnSpc>
                <a:spcPct val="100000"/>
              </a:lnSpc>
            </a:pPr>
            <a:r>
              <a:rPr lang="fr-FR" dirty="0" smtClean="0">
                <a:latin typeface="Arial" panose="020B0604020202020204" pitchFamily="34" charset="0"/>
                <a:cs typeface="Arial" panose="020B0604020202020204" pitchFamily="34" charset="0"/>
              </a:rPr>
              <a:t>Discussion sur les définitions des activités prises en compte et la méthodologie de l’enquête</a:t>
            </a:r>
            <a:endParaRPr lang="fr-FR" dirty="0">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2"/>
          </p:nvPr>
        </p:nvSpPr>
        <p:spPr/>
        <p:txBody>
          <a:bodyPr/>
          <a:lstStyle/>
          <a:p>
            <a:fld id="{570F4ABB-B6E5-6B47-9647-46134D77240F}" type="slidenum">
              <a:rPr lang="uk-UA" smtClean="0"/>
              <a:pPr/>
              <a:t>8</a:t>
            </a:fld>
            <a:endParaRPr lang="uk-UA" dirty="0"/>
          </a:p>
        </p:txBody>
      </p:sp>
    </p:spTree>
    <p:extLst>
      <p:ext uri="{BB962C8B-B14F-4D97-AF65-F5344CB8AC3E}">
        <p14:creationId xmlns:p14="http://schemas.microsoft.com/office/powerpoint/2010/main" val="1376759807"/>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latin typeface="Arial" panose="020B0604020202020204" pitchFamily="34" charset="0"/>
              </a:rPr>
              <a:t>Groupe de travail psy</a:t>
            </a:r>
            <a:endParaRPr lang="fr-FR" dirty="0"/>
          </a:p>
        </p:txBody>
      </p:sp>
      <p:sp>
        <p:nvSpPr>
          <p:cNvPr id="3" name="Espace réservé du texte 2"/>
          <p:cNvSpPr>
            <a:spLocks noGrp="1"/>
          </p:cNvSpPr>
          <p:nvPr>
            <p:ph type="body" idx="1"/>
          </p:nvPr>
        </p:nvSpPr>
        <p:spPr>
          <a:xfrm>
            <a:off x="952500" y="2603500"/>
            <a:ext cx="10950500" cy="6017716"/>
          </a:xfrm>
        </p:spPr>
        <p:txBody>
          <a:bodyPr>
            <a:normAutofit fontScale="92500"/>
          </a:bodyPr>
          <a:lstStyle/>
          <a:p>
            <a:r>
              <a:rPr lang="fr-FR" dirty="0" smtClean="0">
                <a:latin typeface="Arial" panose="020B0604020202020204" pitchFamily="34" charset="0"/>
                <a:cs typeface="Arial" panose="020B0604020202020204" pitchFamily="34" charset="0"/>
              </a:rPr>
              <a:t>A l’issue :</a:t>
            </a:r>
          </a:p>
          <a:p>
            <a:pPr lvl="1">
              <a:lnSpc>
                <a:spcPct val="100000"/>
              </a:lnSpc>
            </a:pPr>
            <a:r>
              <a:rPr lang="fr-FR" dirty="0" smtClean="0">
                <a:latin typeface="Arial" panose="020B0604020202020204" pitchFamily="34" charset="0"/>
                <a:cs typeface="Arial" panose="020B0604020202020204" pitchFamily="34" charset="0"/>
              </a:rPr>
              <a:t>Restructuration de la dernière étape de l’enquête</a:t>
            </a:r>
          </a:p>
          <a:p>
            <a:pPr lvl="1">
              <a:lnSpc>
                <a:spcPct val="100000"/>
              </a:lnSpc>
            </a:pPr>
            <a:r>
              <a:rPr lang="fr-FR" dirty="0" smtClean="0">
                <a:latin typeface="Arial" panose="020B0604020202020204" pitchFamily="34" charset="0"/>
                <a:cs typeface="Arial" panose="020B0604020202020204" pitchFamily="34" charset="0"/>
              </a:rPr>
              <a:t>Critique d’une méthode d’enquête où les DIM n’avaient pas été sollicités en premier pour organiser l’enquête dans leurs établissements</a:t>
            </a:r>
          </a:p>
          <a:p>
            <a:pPr lvl="1">
              <a:lnSpc>
                <a:spcPct val="100000"/>
              </a:lnSpc>
            </a:pPr>
            <a:r>
              <a:rPr lang="fr-FR" dirty="0" smtClean="0">
                <a:latin typeface="Arial" panose="020B0604020202020204" pitchFamily="34" charset="0"/>
                <a:cs typeface="Arial" panose="020B0604020202020204" pitchFamily="34" charset="0"/>
              </a:rPr>
              <a:t>Proposition qu’à l’avenir les études et enquêtes régionales impliquant les données d’activité en psychiatrie soient présentées au groupe de travail du COTRIM avant d’être diffusées dans les établissements (pour pallier les disparités d’organisation et de distribution des responsabilités).</a:t>
            </a:r>
            <a:endParaRPr lang="fr-FR" dirty="0">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2"/>
          </p:nvPr>
        </p:nvSpPr>
        <p:spPr/>
        <p:txBody>
          <a:bodyPr/>
          <a:lstStyle/>
          <a:p>
            <a:fld id="{570F4ABB-B6E5-6B47-9647-46134D77240F}" type="slidenum">
              <a:rPr lang="uk-UA" smtClean="0"/>
              <a:pPr/>
              <a:t>9</a:t>
            </a:fld>
            <a:endParaRPr lang="uk-UA" dirty="0"/>
          </a:p>
        </p:txBody>
      </p:sp>
    </p:spTree>
    <p:extLst>
      <p:ext uri="{BB962C8B-B14F-4D97-AF65-F5344CB8AC3E}">
        <p14:creationId xmlns:p14="http://schemas.microsoft.com/office/powerpoint/2010/main" val="1625960369"/>
      </p:ext>
    </p:extLst>
  </p:cSld>
  <p:clrMapOvr>
    <a:masterClrMapping/>
  </p:clrMapOvr>
  <p:transition spd="med"/>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Default Them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Bitter-Regular"/>
        <a:ea typeface="Bitter-Regular"/>
        <a:cs typeface="Bitter-Regular"/>
      </a:majorFont>
      <a:minorFont>
        <a:latin typeface="Bitter-Regular"/>
        <a:ea typeface="Bitter-Regular"/>
        <a:cs typeface="Bitter-Regular"/>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xmlns="" name="modele-ppt-mai-2017" id="{F264E1FD-C840-5948-9890-69B599B03063}" vid="{2916E564-D449-C448-9801-0F00456F7DB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294</TotalTime>
  <Words>581</Words>
  <Application>Microsoft Office PowerPoint</Application>
  <PresentationFormat>Personnalisé</PresentationFormat>
  <Paragraphs>66</Paragraphs>
  <Slides>10</Slides>
  <Notes>0</Notes>
  <HiddenSlides>0</HiddenSlides>
  <MMClips>0</MMClips>
  <ScaleCrop>false</ScaleCrop>
  <HeadingPairs>
    <vt:vector size="4" baseType="variant">
      <vt:variant>
        <vt:lpstr>Thème</vt:lpstr>
      </vt:variant>
      <vt:variant>
        <vt:i4>1</vt:i4>
      </vt:variant>
      <vt:variant>
        <vt:lpstr>Titres des diapositives</vt:lpstr>
      </vt:variant>
      <vt:variant>
        <vt:i4>10</vt:i4>
      </vt:variant>
    </vt:vector>
  </HeadingPairs>
  <TitlesOfParts>
    <vt:vector size="11" baseType="lpstr">
      <vt:lpstr>Default Theme</vt:lpstr>
      <vt:lpstr>Groupe de travail psychiatrie</vt:lpstr>
      <vt:lpstr>Groupe de travail psy</vt:lpstr>
      <vt:lpstr>Groupe de travail psy</vt:lpstr>
      <vt:lpstr>Groupe de travail psy</vt:lpstr>
      <vt:lpstr>Groupe de travail psy</vt:lpstr>
      <vt:lpstr>Groupe de travail psy</vt:lpstr>
      <vt:lpstr>Groupe de travail psy</vt:lpstr>
      <vt:lpstr>Groupe de travail psy</vt:lpstr>
      <vt:lpstr>Groupe de travail psy</vt:lpstr>
      <vt:lpstr>Groupe de travail psy</vt:lpstr>
    </vt:vector>
  </TitlesOfParts>
  <Company>CHL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Groupe de travail psychiatrie</dc:title>
  <dc:creator>BOUET Roland</dc:creator>
  <cp:lastModifiedBy>BERNARD Sabrina</cp:lastModifiedBy>
  <cp:revision>21</cp:revision>
  <cp:lastPrinted>2018-03-08T14:41:01Z</cp:lastPrinted>
  <dcterms:created xsi:type="dcterms:W3CDTF">2018-03-07T17:00:08Z</dcterms:created>
  <dcterms:modified xsi:type="dcterms:W3CDTF">2018-03-09T09:57:45Z</dcterms:modified>
</cp:coreProperties>
</file>