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32"/>
  </p:normalViewPr>
  <p:slideViewPr>
    <p:cSldViewPr snapToGrid="0" snapToObjects="1">
      <p:cViewPr>
        <p:scale>
          <a:sx n="77" d="100"/>
          <a:sy n="77" d="100"/>
        </p:scale>
        <p:origin x="-216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DC067-F707-2E4B-86F9-F4CC9D588747}" type="datetimeFigureOut">
              <a:rPr lang="en-US" smtClean="0"/>
              <a:t>4/25/2018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36E91-ADEE-B448-9ADF-647C7082FF4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48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E655-FC35-624D-BB51-115A08B3E95D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3FC22-D78E-0A4E-94D7-2FDDAFC916E6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8FF38-0162-E94A-B915-075566D651A6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09E9B-D1B1-8A45-ACEE-5EAA069ED380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45200-24EC-6145-80DF-47A7607911E8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1263A-65A6-6E46-82DA-C5C05D583C18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C33EF-9F8E-194E-91BD-ED530AD31CFA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A560C-6C7D-7A4B-9CE0-DA498EAFBF76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25F6B-FF4B-9D4D-B3CC-B6ACA74815AE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1AAD-B6A8-0E4A-8E8B-8C14BD99A0C1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46B14-A5BB-234F-966C-BB2B15A771E8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1BEE-C711-6D4D-B12F-1A1F8BFBDE5E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3380C-5D7B-3E4E-BEE3-9B001D2807E3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20425-3378-1F47-B40B-D780D4C4492C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0AD0-1AA3-614E-8231-9EC0215F8D4A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6E93E-6959-4D47-BF44-8D624428C837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0C3FA-1415-FA4D-8B5C-A994CA8D6370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B640940-5299-8B4E-8977-0C4743452E62}" type="datetime1">
              <a:rPr lang="en-US" smtClean="0"/>
              <a:t>4/25/2018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D9C838A-5EF2-2241-9B3E-B7F80C04A1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257" y="1300785"/>
            <a:ext cx="11571514" cy="2509213"/>
          </a:xfrm>
        </p:spPr>
        <p:txBody>
          <a:bodyPr anchor="ctr">
            <a:normAutofit/>
          </a:bodyPr>
          <a:lstStyle/>
          <a:p>
            <a:r>
              <a:rPr lang="en-US" sz="6600" dirty="0"/>
              <a:t>COTRIM NOUVELLE AQUITAINE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DD2EC1D-8920-2B43-A1CE-AA62D6FA6F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41158" y="3475037"/>
            <a:ext cx="8689976" cy="1371599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GROUPE de TRAVAIL MCO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018548E-9CB8-A44A-B298-84356F3E0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2000" b="1" smtClean="0"/>
              <a:t>1</a:t>
            </a:fld>
            <a:endParaRPr lang="en-US" sz="2000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0797C151-2773-466D-AF93-2C4DC06C27D6}"/>
              </a:ext>
            </a:extLst>
          </p:cNvPr>
          <p:cNvSpPr txBox="1"/>
          <p:nvPr/>
        </p:nvSpPr>
        <p:spPr>
          <a:xfrm>
            <a:off x="8194430" y="546103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Dr Eric CAPDEQUY</a:t>
            </a:r>
          </a:p>
        </p:txBody>
      </p:sp>
    </p:spTree>
    <p:extLst>
      <p:ext uri="{BB962C8B-B14F-4D97-AF65-F5344CB8AC3E}">
        <p14:creationId xmlns:p14="http://schemas.microsoft.com/office/powerpoint/2010/main" val="3681383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06D9F0-8F88-1B43-BFC5-11FC05FD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 se propose de faire le </a:t>
            </a:r>
            <a:r>
              <a:rPr lang="en-US" dirty="0" err="1"/>
              <a:t>groupe</a:t>
            </a:r>
            <a:r>
              <a:rPr lang="en-US" dirty="0"/>
              <a:t> MCO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92B7459-8D45-7D48-8347-64D86C5A12D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1212" y="2050569"/>
            <a:ext cx="10363826" cy="4060085"/>
          </a:xfrm>
        </p:spPr>
        <p:txBody>
          <a:bodyPr>
            <a:normAutofit fontScale="92500"/>
          </a:bodyPr>
          <a:lstStyle/>
          <a:p>
            <a:r>
              <a:rPr lang="fr-FR" b="1" dirty="0"/>
              <a:t>Proposition de 4 à 5 réunions annuelles: 2 réunions depuis l’automne 2017 (novembre 2017 et février 2018)</a:t>
            </a:r>
          </a:p>
          <a:p>
            <a:endParaRPr lang="fr-FR" b="1" dirty="0"/>
          </a:p>
          <a:p>
            <a:r>
              <a:rPr lang="fr-FR" b="1" dirty="0"/>
              <a:t>Choix d’un </a:t>
            </a:r>
            <a:r>
              <a:rPr lang="fr-FR" b="1" dirty="0">
                <a:solidFill>
                  <a:srgbClr val="FF0000"/>
                </a:solidFill>
              </a:rPr>
              <a:t>Travail d’analyse ET de la qualité des données </a:t>
            </a:r>
            <a:r>
              <a:rPr lang="fr-FR" b="1" dirty="0" err="1">
                <a:solidFill>
                  <a:srgbClr val="FF0000"/>
                </a:solidFill>
              </a:rPr>
              <a:t>pmsi</a:t>
            </a:r>
            <a:r>
              <a:rPr lang="fr-FR" b="1" dirty="0"/>
              <a:t> sur les bases régionales selon les référentiels en vigueur (guide méthodologique ; agora…)</a:t>
            </a:r>
          </a:p>
          <a:p>
            <a:endParaRPr lang="fr-FR" b="1" dirty="0"/>
          </a:p>
          <a:p>
            <a:r>
              <a:rPr lang="fr-FR" b="1" dirty="0">
                <a:solidFill>
                  <a:srgbClr val="FF0000"/>
                </a:solidFill>
              </a:rPr>
              <a:t>Veille </a:t>
            </a:r>
            <a:r>
              <a:rPr lang="fr-FR" sz="2100" b="1" dirty="0">
                <a:solidFill>
                  <a:srgbClr val="FF0000"/>
                </a:solidFill>
              </a:rPr>
              <a:t>réglementaire </a:t>
            </a:r>
            <a:r>
              <a:rPr lang="fr-FR" sz="2100" b="1" dirty="0"/>
              <a:t>par chaque groupe </a:t>
            </a:r>
            <a:r>
              <a:rPr lang="fr-FR" b="1" dirty="0"/>
              <a:t>de travail et par champ</a:t>
            </a:r>
          </a:p>
          <a:p>
            <a:endParaRPr lang="fr-FR" b="1" dirty="0"/>
          </a:p>
          <a:p>
            <a:r>
              <a:rPr lang="fr-FR" b="1" dirty="0">
                <a:solidFill>
                  <a:srgbClr val="FF0000"/>
                </a:solidFill>
              </a:rPr>
              <a:t>Approche santé publique </a:t>
            </a:r>
            <a:r>
              <a:rPr lang="fr-FR" b="1" dirty="0"/>
              <a:t>sur certains thèmes: (ex: précarité et impact sur la </a:t>
            </a:r>
            <a:r>
              <a:rPr lang="fr-FR" b="1" dirty="0" err="1"/>
              <a:t>dms</a:t>
            </a:r>
            <a:r>
              <a:rPr lang="fr-FR" b="1" dirty="0"/>
              <a:t>…)</a:t>
            </a:r>
          </a:p>
          <a:p>
            <a:endParaRPr lang="fr-FR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5091F9F-B5B2-FF46-9061-813D9961A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2000" b="1" smtClean="0"/>
              <a:t>2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44515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06D9F0-8F88-1B43-BFC5-11FC05FD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 se propose de faire le </a:t>
            </a:r>
            <a:r>
              <a:rPr lang="en-US" dirty="0" err="1"/>
              <a:t>groupe</a:t>
            </a:r>
            <a:r>
              <a:rPr lang="en-US" dirty="0"/>
              <a:t> MCO?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92B7459-8D45-7D48-8347-64D86C5A12D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725977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Requêtes sur des atypies </a:t>
            </a:r>
            <a:r>
              <a:rPr lang="fr-FR" b="1" dirty="0"/>
              <a:t>mises en évidence par l’ars ou par des DIM des établissements</a:t>
            </a:r>
          </a:p>
          <a:p>
            <a:endParaRPr lang="fr-FR" b="1" dirty="0"/>
          </a:p>
          <a:p>
            <a:r>
              <a:rPr lang="fr-FR" b="1" dirty="0"/>
              <a:t>Les requêtes nécessaires seront effectuées </a:t>
            </a:r>
            <a:r>
              <a:rPr lang="fr-FR" b="1" dirty="0">
                <a:solidFill>
                  <a:srgbClr val="FF0000"/>
                </a:solidFill>
              </a:rPr>
              <a:t>sur les bases, soit par l’ARS, soit avec les outils métier des </a:t>
            </a:r>
            <a:r>
              <a:rPr lang="fr-FR" b="1" dirty="0" err="1">
                <a:solidFill>
                  <a:srgbClr val="FF0000"/>
                </a:solidFill>
              </a:rPr>
              <a:t>dims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/>
              <a:t>(</a:t>
            </a:r>
            <a:r>
              <a:rPr lang="fr-FR" b="1" dirty="0" err="1"/>
              <a:t>dimbench</a:t>
            </a:r>
            <a:r>
              <a:rPr lang="fr-FR" b="1" dirty="0"/>
              <a:t>; …)</a:t>
            </a:r>
          </a:p>
          <a:p>
            <a:endParaRPr lang="fr-FR" b="1" dirty="0"/>
          </a:p>
          <a:p>
            <a:endParaRPr lang="fr-FR" b="1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5091F9F-B5B2-FF46-9061-813D9961A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2000" b="1" smtClean="0"/>
              <a:t>3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69630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06D9F0-8F88-1B43-BFC5-11FC05FD4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 se propose de faire le </a:t>
            </a:r>
            <a:r>
              <a:rPr lang="en-US" dirty="0" err="1"/>
              <a:t>groupe</a:t>
            </a:r>
            <a:r>
              <a:rPr lang="en-US" dirty="0"/>
              <a:t> MCO?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92B7459-8D45-7D48-8347-64D86C5A12D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25851" y="1663707"/>
            <a:ext cx="10363826" cy="4411778"/>
          </a:xfrm>
        </p:spPr>
        <p:txBody>
          <a:bodyPr>
            <a:normAutofit/>
          </a:bodyPr>
          <a:lstStyle/>
          <a:p>
            <a:endParaRPr lang="fr-FR" b="1" dirty="0">
              <a:solidFill>
                <a:srgbClr val="FF0000"/>
              </a:solidFill>
            </a:endParaRPr>
          </a:p>
          <a:p>
            <a:r>
              <a:rPr lang="fr-FR" b="1" dirty="0">
                <a:solidFill>
                  <a:srgbClr val="FF0000"/>
                </a:solidFill>
              </a:rPr>
              <a:t>Régularisation et réactualisation</a:t>
            </a:r>
            <a:r>
              <a:rPr lang="fr-FR" b="1" dirty="0"/>
              <a:t> des anciennes </a:t>
            </a:r>
            <a:r>
              <a:rPr lang="fr-FR" b="1" dirty="0">
                <a:solidFill>
                  <a:srgbClr val="FF0000"/>
                </a:solidFill>
              </a:rPr>
              <a:t>lettres d’information « </a:t>
            </a:r>
            <a:r>
              <a:rPr lang="fr-FR" b="1" dirty="0" err="1">
                <a:solidFill>
                  <a:srgbClr val="FF0000"/>
                </a:solidFill>
              </a:rPr>
              <a:t>infoqual</a:t>
            </a:r>
            <a:r>
              <a:rPr lang="fr-FR" b="1" dirty="0">
                <a:solidFill>
                  <a:srgbClr val="FF0000"/>
                </a:solidFill>
              </a:rPr>
              <a:t> » </a:t>
            </a:r>
            <a:r>
              <a:rPr lang="fr-FR" b="1" dirty="0"/>
              <a:t>avec réflexion en cours sur une modalité de diffusion plus adaptée sous la forme d’une base de donnée indexée AVEC DES Mots-clés plutôt qu’un format figé (lettre)</a:t>
            </a:r>
          </a:p>
          <a:p>
            <a:pPr lvl="1"/>
            <a:r>
              <a:rPr lang="fr-FR" b="1" dirty="0"/>
              <a:t>thèmes reconduits : Anémies/Education thérapeutique/tentatives d’autolyse et Intoxications…</a:t>
            </a:r>
          </a:p>
          <a:p>
            <a:pPr lvl="1"/>
            <a:r>
              <a:rPr lang="fr-FR" b="1" dirty="0"/>
              <a:t>documents en cours de révision : codage des unités typées (UNV), dépendance alcoolique…</a:t>
            </a:r>
          </a:p>
          <a:p>
            <a:pPr lvl="1"/>
            <a:r>
              <a:rPr lang="fr-FR" b="1" dirty="0"/>
              <a:t>Réactualisation des données pour la précarité, codage des AVC…(amélioration du codage ?)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5091F9F-B5B2-FF46-9061-813D9961A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z="2000" b="1" smtClean="0"/>
              <a:t>4</a:t>
            </a:fld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34957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B10132D-8EEC-534C-9C50-2711F65BC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2D90D8E-7AD5-544C-80CE-C2AE3DC4E3F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r"/>
            <a:endParaRPr lang="en-US" dirty="0"/>
          </a:p>
          <a:p>
            <a:pPr algn="r"/>
            <a:endParaRPr lang="en-US" dirty="0"/>
          </a:p>
          <a:p>
            <a:pPr algn="r"/>
            <a:endParaRPr lang="en-US" dirty="0"/>
          </a:p>
          <a:p>
            <a:pPr algn="r"/>
            <a:endParaRPr lang="en-US" dirty="0"/>
          </a:p>
          <a:p>
            <a:pPr algn="r"/>
            <a:endParaRPr lang="en-US" dirty="0"/>
          </a:p>
          <a:p>
            <a:pPr marL="0" indent="0" algn="r">
              <a:buNone/>
            </a:pPr>
            <a:r>
              <a:rPr lang="en-US" sz="3600" dirty="0"/>
              <a:t>Merci de </a:t>
            </a:r>
            <a:r>
              <a:rPr lang="en-US" sz="3600" dirty="0" err="1"/>
              <a:t>votre</a:t>
            </a:r>
            <a:r>
              <a:rPr lang="en-US" sz="3600" dirty="0"/>
              <a:t> attention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B174701-C450-9447-A51D-EA90F68B6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658277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178</TotalTime>
  <Words>166</Words>
  <Application>Microsoft Office PowerPoint</Application>
  <PresentationFormat>Personnalisé</PresentationFormat>
  <Paragraphs>35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Droplet</vt:lpstr>
      <vt:lpstr>COTRIM NOUVELLE AQUITAINE</vt:lpstr>
      <vt:lpstr>Que se propose de faire le groupe MCO ?</vt:lpstr>
      <vt:lpstr>Que se propose de faire le groupe MCO?</vt:lpstr>
      <vt:lpstr>Que se propose de faire le groupe MCO?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COTRIM NOUVELLE AQUITAINE</dc:title>
  <dc:creator>Eric Capdequy</dc:creator>
  <cp:lastModifiedBy>mtiffon</cp:lastModifiedBy>
  <cp:revision>26</cp:revision>
  <dcterms:created xsi:type="dcterms:W3CDTF">2018-03-11T14:16:44Z</dcterms:created>
  <dcterms:modified xsi:type="dcterms:W3CDTF">2018-04-25T08:31:20Z</dcterms:modified>
</cp:coreProperties>
</file>