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74" r:id="rId2"/>
    <p:sldId id="270" r:id="rId3"/>
    <p:sldId id="435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1B9B70-FA37-4759-B5A2-6D30E8C5053A}" type="datetimeFigureOut">
              <a:rPr lang="fr-FR" smtClean="0"/>
              <a:t>26/06/2019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13FF7-593C-48D6-91B1-7C4B6068CF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4965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E307E-93A0-41F8-8993-DBE04C7CF124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3596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05CC77-5DB1-402E-BCDC-16D33B5897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696D7E3-A6C6-4CBA-8DFE-6EBFC17E3E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2CF1774-284A-4709-9262-771BA7219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3BA94-DBD8-4E2C-8247-122039ACB794}" type="datetime1">
              <a:rPr lang="fr-FR" smtClean="0"/>
              <a:t>26/06/2019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3A6745A-70F9-414C-829A-FA385DDEF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Nouveautés PMSI 2019-CRIMA-12/06/19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218D898-FB5A-4DA6-B1CB-3FA41A75B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4375D-5C1A-4665-BB27-8DFD972A10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054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93ADCA-5547-4D82-90A2-A0D20B513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C0F1A39-9C01-48BE-8AE8-6C476DDEE8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C442693-456B-429B-9545-32EF29124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FC0D-B4C4-4EA8-B8C0-84B0A75A9C32}" type="datetime1">
              <a:rPr lang="fr-FR" smtClean="0"/>
              <a:t>26/06/2019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173F5C1-EAB8-4926-B997-37A612153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Nouveautés PMSI 2019-CRIMA-12/06/19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BCE128-A980-4E12-8F46-E6FB6615D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4375D-5C1A-4665-BB27-8DFD972A10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7650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5ECB768-7285-4AF0-B025-AC8B6E2E74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8CD5767-2CF9-4EF7-BDEE-A474680301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E6C5F36-68DB-42A7-B639-16A80F0E0F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84A39-1393-48F4-A6E2-5135C3718150}" type="datetime1">
              <a:rPr lang="fr-FR" smtClean="0"/>
              <a:t>26/06/2019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78B47A9-F931-49F5-A653-DF4434662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Nouveautés PMSI 2019-CRIMA-12/06/19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09538EA-6E02-4740-8BB6-703912CD9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4375D-5C1A-4665-BB27-8DFD972A10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0471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131765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17715C-DD6F-44BB-B564-B246BE6F2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6E97DFD-38DD-435D-9403-FF738EEC1C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4B8CB2E-41AB-4042-BCF1-39F3CB1D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4BB26-7525-4159-B430-7D231B03E8A1}" type="datetime1">
              <a:rPr lang="fr-FR" smtClean="0"/>
              <a:t>26/06/2019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2F5883F-B2C3-4CAB-96D6-5094FF92C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Nouveautés PMSI 2019-CRIMA-12/06/19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704B5C6-5F43-4E68-99DD-ED946F9A7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4375D-5C1A-4665-BB27-8DFD972A10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2557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CE7BBF-6B43-4D42-AC6F-04F2D0100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001D48D-A86F-4C5F-AA50-F038F9EB8B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823DAC4-3377-4C3C-A6C1-C4D931A71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CE07C-8071-446D-AA49-7EC7B3C82B32}" type="datetime1">
              <a:rPr lang="fr-FR" smtClean="0"/>
              <a:t>26/06/2019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E787A13-BEE8-4866-AE12-91BCEADE3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Nouveautés PMSI 2019-CRIMA-12/06/19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7ECD0EA-F150-4468-BD11-632B0643A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4375D-5C1A-4665-BB27-8DFD972A10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0616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A22294-024B-4F68-B8A0-5990B60B4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4DA8546-4A5C-4E94-97CA-7BED25D05E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AAE285E-252C-49CF-B46B-772C25FBC6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90CF315-2FA9-43E1-8EFA-E19823A70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23502-297B-44B0-ACED-4255A63D95AD}" type="datetime1">
              <a:rPr lang="fr-FR" smtClean="0"/>
              <a:t>26/06/2019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116FCB1-02E5-4F3B-B5BD-715B38C14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Nouveautés PMSI 2019-CRIMA-12/06/19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B4E3854-DE30-49BD-928F-8D7CE34BA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4375D-5C1A-4665-BB27-8DFD972A10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2471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DE49B4-842B-4C3B-827A-C7DCE3810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CA8FBF5-0BB9-46C2-B8B1-9DEB91E3E5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CD2C53F-F964-4129-B2B9-A1271F05CC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2AE3553-13A6-4B11-8100-B4440CF27C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EF90E7C-92AD-467F-8DD9-65B246F0A1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DC9CB1F-01FD-4C8B-AA80-477292D11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4C667-5B88-45B2-8298-F7299AE9D3E3}" type="datetime1">
              <a:rPr lang="fr-FR" smtClean="0"/>
              <a:t>26/06/2019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4C11A5E-EED9-4F99-ABA9-BBA4F2463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Nouveautés PMSI 2019-CRIMA-12/06/19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AACF6E8-8281-4722-9E3D-BE7BA3C5E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4375D-5C1A-4665-BB27-8DFD972A10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6465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3CA271-A474-4071-A641-98E89619A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7719729-C2C7-41CD-92B8-0B3AC21CC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1BCD5-F932-4443-BA5E-CEBBA2AD0054}" type="datetime1">
              <a:rPr lang="fr-FR" smtClean="0"/>
              <a:t>26/06/2019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6E66402-4113-42A7-BC39-4A77C1801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Nouveautés PMSI 2019-CRIMA-12/06/19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B2D186A-1C2E-4DA3-8FE3-981C7C562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4375D-5C1A-4665-BB27-8DFD972A10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3294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9AB988D-E350-4784-9364-64F5FE39E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F60EF-9077-4F15-9D05-88AABBC98DD3}" type="datetime1">
              <a:rPr lang="fr-FR" smtClean="0"/>
              <a:t>26/06/2019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B638803-2D7E-46AD-A088-4020348B9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Nouveautés PMSI 2019-CRIMA-12/06/19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6ABBC0C-BDED-4BD3-A5AC-350023185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4375D-5C1A-4665-BB27-8DFD972A10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1809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75758-7EB1-4AEF-A2DD-784FD8D75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CE5C0DF-FF1F-4B27-9B62-3E9D7751AB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F94B451-F507-4881-87BC-E27F1FE2A2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4E7B48C-69CD-4CAF-AD2B-31254AF1D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4CD0A-32A8-40C3-A036-7BD1966CB6C7}" type="datetime1">
              <a:rPr lang="fr-FR" smtClean="0"/>
              <a:t>26/06/2019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2AB0DE6-C134-4993-A0EF-2C095B58F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Nouveautés PMSI 2019-CRIMA-12/06/19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876EE9A-0E97-4769-891B-3DC402E3A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4375D-5C1A-4665-BB27-8DFD972A10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1565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A94799-E66C-4405-8165-424736F1C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D6577E1-F68F-42C7-9FED-BBA34BA652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2B23BB7-D1E3-4D3B-B3D4-25C85B06DE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D342079-31C1-4D20-BD26-916D2F03D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D1C0B-D83C-4CFC-85B4-E7C3EB3033D7}" type="datetime1">
              <a:rPr lang="fr-FR" smtClean="0"/>
              <a:t>26/06/2019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536E51E-B005-4B20-B803-1B25DED4A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Nouveautés PMSI 2019-CRIMA-12/06/19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A9C9FF2-6E4F-417F-BD05-00926037A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4375D-5C1A-4665-BB27-8DFD972A10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861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88AB84A-C9FF-48BD-BCA7-C6778588C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9B3E1D8-B91C-42D6-80B7-57F7DB33B8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2AD8AE8-C04D-4A59-A209-464D80B6A5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4E684B-E9C4-46E9-B19D-E1FC57F34434}" type="datetime1">
              <a:rPr lang="fr-FR" smtClean="0"/>
              <a:t>26/06/2019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FAEE941-8CC2-4641-8CC1-8CCA8BF2D7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Nouveautés PMSI 2019-CRIMA-12/06/19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C0B003-9129-4EFF-88FC-4AC9FCD691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34375D-5C1A-4665-BB27-8DFD972A10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5868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1847528" y="2775124"/>
            <a:ext cx="7772400" cy="244827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spcAft>
                <a:spcPts val="1800"/>
              </a:spcAft>
            </a:pPr>
            <a:r>
              <a:rPr lang="fr-FR" sz="5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Conversion HP-HC</a:t>
            </a:r>
          </a:p>
          <a:p>
            <a:pPr>
              <a:spcAft>
                <a:spcPts val="1800"/>
              </a:spcAft>
            </a:pPr>
            <a:endParaRPr lang="fr-FR" sz="54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2895600" y="2420889"/>
            <a:ext cx="6400800" cy="648369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  <a:defRPr/>
            </a:pPr>
            <a:endParaRPr lang="fr-FR" sz="3000" b="1" dirty="0">
              <a:solidFill>
                <a:srgbClr val="89898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8389CDB-0DC8-4D07-9297-86DCC3A4DD97}"/>
              </a:ext>
            </a:extLst>
          </p:cNvPr>
          <p:cNvSpPr txBox="1"/>
          <p:nvPr/>
        </p:nvSpPr>
        <p:spPr>
          <a:xfrm>
            <a:off x="6096000" y="5445225"/>
            <a:ext cx="39604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000" dirty="0">
                <a:solidFill>
                  <a:schemeClr val="bg1">
                    <a:lumMod val="50000"/>
                  </a:schemeClr>
                </a:solidFill>
              </a:rPr>
              <a:t> COTRIM Nouvelle Aquitaine</a:t>
            </a:r>
          </a:p>
          <a:p>
            <a:pPr algn="r"/>
            <a:r>
              <a:rPr lang="fr-FR" sz="2000" dirty="0">
                <a:solidFill>
                  <a:schemeClr val="bg1">
                    <a:lumMod val="50000"/>
                  </a:schemeClr>
                </a:solidFill>
              </a:rPr>
              <a:t>                       Le 27/06/19</a:t>
            </a:r>
          </a:p>
          <a:p>
            <a:pPr algn="r"/>
            <a:r>
              <a:rPr lang="fr-FR" sz="2000" dirty="0">
                <a:solidFill>
                  <a:schemeClr val="bg1">
                    <a:lumMod val="50000"/>
                  </a:schemeClr>
                </a:solidFill>
              </a:rPr>
              <a:t>                       Dr C. ABADIE</a:t>
            </a:r>
          </a:p>
        </p:txBody>
      </p:sp>
    </p:spTree>
    <p:extLst>
      <p:ext uri="{BB962C8B-B14F-4D97-AF65-F5344CB8AC3E}">
        <p14:creationId xmlns:p14="http://schemas.microsoft.com/office/powerpoint/2010/main" val="147274723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3255B8-4672-4BFD-9E62-6E2DA7380C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9" y="201531"/>
            <a:ext cx="10571285" cy="1325563"/>
          </a:xfrm>
        </p:spPr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Nouveau recueil de données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53BF56F-98C0-4E39-B562-667F57494E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854" y="1527094"/>
            <a:ext cx="10515600" cy="246502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chemeClr val="bg1">
                    <a:lumMod val="50000"/>
                  </a:schemeClr>
                </a:solidFill>
              </a:rPr>
              <a:t>Conversion hospitalisation partielle – hospitalisation complète</a:t>
            </a:r>
          </a:p>
          <a:p>
            <a:pPr lvl="1"/>
            <a:endParaRPr lang="fr-FR" sz="1800" dirty="0"/>
          </a:p>
          <a:p>
            <a:pPr lvl="1"/>
            <a:r>
              <a:rPr lang="fr-FR" dirty="0"/>
              <a:t>Création d’une nouvelle variable </a:t>
            </a:r>
            <a:r>
              <a:rPr lang="fr-FR" b="1" dirty="0"/>
              <a:t>« Conversion HP-HC »</a:t>
            </a:r>
          </a:p>
          <a:p>
            <a:pPr lvl="1"/>
            <a:r>
              <a:rPr lang="fr-FR" dirty="0"/>
              <a:t>Objectif : Identifier les séjours dans les bases PMSI , demande de l’HAS</a:t>
            </a:r>
          </a:p>
          <a:p>
            <a:pPr lvl="1"/>
            <a:r>
              <a:rPr lang="fr-FR" dirty="0"/>
              <a:t>Codage pour les patients admis dans une UM d’hospitalisation partielle mutés dans une UM d’hospitalisation complète ou mixte  </a:t>
            </a:r>
          </a:p>
          <a:p>
            <a:pPr lvl="1"/>
            <a:endParaRPr lang="fr-FR" dirty="0"/>
          </a:p>
        </p:txBody>
      </p:sp>
      <p:sp>
        <p:nvSpPr>
          <p:cNvPr id="4" name="Flèche : droite 3">
            <a:extLst>
              <a:ext uri="{FF2B5EF4-FFF2-40B4-BE49-F238E27FC236}">
                <a16:creationId xmlns:a16="http://schemas.microsoft.com/office/drawing/2014/main" id="{8B5A620B-FE83-4752-8D30-197F733FA327}"/>
              </a:ext>
            </a:extLst>
          </p:cNvPr>
          <p:cNvSpPr/>
          <p:nvPr/>
        </p:nvSpPr>
        <p:spPr>
          <a:xfrm>
            <a:off x="4387361" y="4133605"/>
            <a:ext cx="3015761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DCC7780-C01A-49AC-A4CC-87689DD6893B}"/>
              </a:ext>
            </a:extLst>
          </p:cNvPr>
          <p:cNvSpPr txBox="1"/>
          <p:nvPr/>
        </p:nvSpPr>
        <p:spPr>
          <a:xfrm>
            <a:off x="7581900" y="4037367"/>
            <a:ext cx="37719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Unité d’Hospitalisation Complète</a:t>
            </a:r>
          </a:p>
          <a:p>
            <a:r>
              <a:rPr lang="fr-FR" dirty="0"/>
              <a:t>(min 1 nuit)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3D94269-B5AE-4B78-8CBA-4387C3955B18}"/>
              </a:ext>
            </a:extLst>
          </p:cNvPr>
          <p:cNvSpPr txBox="1"/>
          <p:nvPr/>
        </p:nvSpPr>
        <p:spPr>
          <a:xfrm>
            <a:off x="-514350" y="4133605"/>
            <a:ext cx="47229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r>
              <a:rPr lang="fr-FR" sz="2000" dirty="0"/>
              <a:t>Unité d’Hospitalisation Partielle </a:t>
            </a:r>
            <a:r>
              <a:rPr lang="fr-FR" sz="1400" dirty="0"/>
              <a:t>Chirurgie ambulatoire / HDJ / Plateau interventionnel / Séance / Admission en urgences / PIE</a:t>
            </a:r>
          </a:p>
          <a:p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5CE6433-F247-45BC-B223-F900C93B80DB}"/>
              </a:ext>
            </a:extLst>
          </p:cNvPr>
          <p:cNvSpPr txBox="1"/>
          <p:nvPr/>
        </p:nvSpPr>
        <p:spPr>
          <a:xfrm>
            <a:off x="561609" y="5340687"/>
            <a:ext cx="108947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fr-FR" sz="2000" dirty="0"/>
              <a:t>=&gt; Codage dans le premier RUM d’hospitalisation complète, qu’il y ait eu écrasement ou non du premier RUM d’hospitalisation partielle</a:t>
            </a:r>
          </a:p>
          <a:p>
            <a:r>
              <a:rPr lang="fr-FR" sz="2000" dirty="0"/>
              <a:t>        =&gt; Création de codes erreurs spécifiques pour signaler les erreurs (nouveaux tableaux OVALIDE)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6922418-0A64-4A83-9BE6-19294E332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COTRIM -27/06/19</a:t>
            </a:r>
          </a:p>
        </p:txBody>
      </p:sp>
    </p:spTree>
    <p:extLst>
      <p:ext uri="{BB962C8B-B14F-4D97-AF65-F5344CB8AC3E}">
        <p14:creationId xmlns:p14="http://schemas.microsoft.com/office/powerpoint/2010/main" val="1878100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	</a:t>
            </a:r>
            <a:endParaRPr lang="fr-FR" dirty="0">
              <a:solidFill>
                <a:srgbClr val="898989"/>
              </a:solidFill>
            </a:endParaRP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62D28C1-016F-44A4-BF89-0FC3049BF2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i="1" dirty="0"/>
          </a:p>
          <a:p>
            <a:pPr marL="0" indent="0">
              <a:buNone/>
            </a:pPr>
            <a:r>
              <a:rPr lang="fr-FR" dirty="0"/>
              <a:t>			</a:t>
            </a:r>
            <a:r>
              <a:rPr lang="fr-FR" sz="3200" i="1" dirty="0"/>
              <a:t>	Merci de votre attention</a:t>
            </a:r>
          </a:p>
        </p:txBody>
      </p:sp>
    </p:spTree>
    <p:extLst>
      <p:ext uri="{BB962C8B-B14F-4D97-AF65-F5344CB8AC3E}">
        <p14:creationId xmlns:p14="http://schemas.microsoft.com/office/powerpoint/2010/main" val="34664840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6189</TotalTime>
  <Words>96</Words>
  <Application>Microsoft Office PowerPoint</Application>
  <PresentationFormat>Grand écran</PresentationFormat>
  <Paragraphs>27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Nouveau recueil de données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nouveautés 2019</dc:title>
  <dc:creator>Corinne ABADIE</dc:creator>
  <cp:lastModifiedBy>Corinne ABADIE</cp:lastModifiedBy>
  <cp:revision>106</cp:revision>
  <dcterms:created xsi:type="dcterms:W3CDTF">2019-05-29T09:44:11Z</dcterms:created>
  <dcterms:modified xsi:type="dcterms:W3CDTF">2019-06-26T15:31:46Z</dcterms:modified>
</cp:coreProperties>
</file>