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E90EF5-1F6F-4878-B7B1-99FB26BA1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933815A-5904-4843-8DF2-F54207D0AB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F65390-16F3-451E-9723-05A479316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6BA899-6740-4D86-9B57-678D0629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1C8B46-AC55-4AB6-9092-6BE9AEF9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40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C46201-6FC7-4167-963E-3A3366944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2F3854-DCE6-4839-9CC1-D81AB549A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9CFDA-20F0-4E68-A040-6807CB82A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DD0B0E-1487-4DB8-BC95-C020E38A0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646C31-B926-45FB-B893-5BAC79A5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27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C34EE3-A466-4523-A9F9-969A4349BC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03FAE25-4A8E-48E3-89A2-7E951D01B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83E570-E715-49C3-804E-F2108C5A5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D4CFDC-56DF-484D-BBAA-EED62DEAF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69385C-9672-45B9-ADEF-AF2D1126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1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DF517-6276-4787-AFDC-8732E82F9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729D68-6539-4279-9364-41252CC97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B51607-096D-4619-B87C-3E6B26C4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646853-F8F7-4C3A-BF2E-6EB350AB0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AD483B-1207-4895-BECD-ECDFCD98E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37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04158-E005-45B6-B728-B92E3AE06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D9F8A7-18B2-49F2-B5B3-D7D8056D5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6E8D07-0F00-416C-88CC-4BEA7573D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8259B3-4F50-483B-B810-1833466F9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24E717-7A62-45AB-BBE5-E67FC577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67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4E21A4-A3D5-478E-BCD6-5D9691AF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174AD6-4AA0-4E96-B869-D6A3A344D9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36FD3F-DECD-45EA-8A69-F4114BD47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44FA73-308F-4E4D-B52F-96B23A8EC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3D0EFA-BE06-4356-8B7D-9D85A4298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B95530-CF64-4806-BDFA-D864B6336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7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29D67C-866E-42F6-A640-4BF0CC02C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BEC92E-946F-4193-B336-D49A65AAF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F7C178-B770-474B-871B-1979AE07A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46E60B-8208-4F84-97F6-8056580B65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67853D-7E28-4107-985E-0086CF411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C94871-A9CD-422E-9600-7E3C0A8B5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F288F7F-5CC3-4C6D-AC33-B2EDDDAE7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BF5A3B-0AEB-4180-A288-BD6CA7DB1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06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55B7EA-FF15-44F4-AA99-EF316DCC0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FD3224-5661-4067-A393-BA51ABD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13A03C-939D-4605-B2E4-DBFBE3E49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681E9F-340B-4B3B-B26E-D9321F41D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91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C5E3FA-F5D3-479A-9EDE-1BDE8FC0E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2DDDE6A-5470-4BEB-B150-72B5A4DE3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163AB6-53A9-4AAC-AE7B-B42B7B5D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5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A5838E-A457-416A-BA41-8004F59F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7F16D8-3C37-45BC-8500-BF82F913E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18EF40-A607-4ED7-9FA7-D4AAAA0FB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39F472-95E5-4E88-827E-0431CBB2C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56881B-2586-4712-ACE6-473B3D13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7F7F7F-ECF3-464D-8051-BFA924EB3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25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33A245-335F-4C7A-B35F-8D1A4ACE6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4355624-AB5C-414E-AD90-7DE718835A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2749A8-D3D3-4C8F-90EA-BB28F907F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8B952C-8436-4AEA-8A49-896659B57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E2A19A-2122-4070-A243-275794B5E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121159-4B03-4E59-AEC8-982CCE6C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35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32C0602-ABB4-450F-A0A4-1C6D14056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95AEAD-044E-40B7-8D57-830393B73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8F88B2-A181-4C6A-8D71-93614D0C8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4B631-2070-48CF-8906-D1B444426523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7E0026-B39E-447C-9DF2-21ECC9D29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70D5E6-52EA-44F7-8DBB-79D06120E9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EA3A-157C-474E-9548-2E644EA3E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42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uvelle-aquitaine.ars.sante.fr/index.php/system/files/2019-01/COTRIM_Note_Info_Lamda_SSR_201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7AB29-0B8C-4832-85C9-E07AF642A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782" y="856356"/>
            <a:ext cx="9504218" cy="2387600"/>
          </a:xfrm>
        </p:spPr>
        <p:txBody>
          <a:bodyPr>
            <a:normAutofit/>
          </a:bodyPr>
          <a:lstStyle/>
          <a:p>
            <a:pPr algn="r"/>
            <a:r>
              <a:rPr lang="fr-FR" sz="5400" b="1" dirty="0">
                <a:solidFill>
                  <a:schemeClr val="accent1">
                    <a:lumMod val="75000"/>
                  </a:schemeClr>
                </a:solidFill>
              </a:rPr>
              <a:t>GROUPE DE TRAVAIL COTRIM SSR</a:t>
            </a:r>
            <a:br>
              <a:rPr lang="fr-FR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3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Cotrim</a:t>
            </a:r>
            <a:r>
              <a:rPr lang="fr-FR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Nouvelle Aquitaine – 27/06/2019</a:t>
            </a:r>
            <a:endParaRPr lang="fr-FR" sz="5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B49C77B-5337-409C-ACC5-84DB92663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5493"/>
            <a:ext cx="9144000" cy="165576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fr-FR" b="1" dirty="0">
                <a:solidFill>
                  <a:schemeClr val="accent1"/>
                </a:solidFill>
              </a:rPr>
              <a:t>Retour sur les travaux réalisés depuis la mise en place du </a:t>
            </a:r>
          </a:p>
          <a:p>
            <a:pPr algn="r"/>
            <a:r>
              <a:rPr lang="fr-FR" b="1" dirty="0">
                <a:solidFill>
                  <a:schemeClr val="accent1"/>
                </a:solidFill>
              </a:rPr>
              <a:t>Groupe de travail </a:t>
            </a:r>
            <a:r>
              <a:rPr lang="fr-FR" b="1" dirty="0" err="1">
                <a:solidFill>
                  <a:schemeClr val="accent1"/>
                </a:solidFill>
              </a:rPr>
              <a:t>Cotrim</a:t>
            </a:r>
            <a:r>
              <a:rPr lang="fr-FR" b="1" dirty="0">
                <a:solidFill>
                  <a:schemeClr val="accent1"/>
                </a:solidFill>
              </a:rPr>
              <a:t> SSR Grande région Aquitaine</a:t>
            </a:r>
          </a:p>
          <a:p>
            <a:pPr algn="r"/>
            <a:endParaRPr lang="fr-FR" b="1" dirty="0">
              <a:solidFill>
                <a:schemeClr val="accent1"/>
              </a:solidFill>
            </a:endParaRPr>
          </a:p>
          <a:p>
            <a:pPr algn="r"/>
            <a:endParaRPr lang="fr-FR" b="1" dirty="0">
              <a:solidFill>
                <a:schemeClr val="accent1"/>
              </a:solidFill>
            </a:endParaRPr>
          </a:p>
          <a:p>
            <a:pPr algn="r"/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Florence Perret</a:t>
            </a:r>
          </a:p>
        </p:txBody>
      </p:sp>
    </p:spTree>
    <p:extLst>
      <p:ext uri="{BB962C8B-B14F-4D97-AF65-F5344CB8AC3E}">
        <p14:creationId xmlns:p14="http://schemas.microsoft.com/office/powerpoint/2010/main" val="140675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D9386-8222-4B7C-A394-D1FB14247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68" y="182880"/>
            <a:ext cx="10007138" cy="615142"/>
          </a:xfrm>
        </p:spPr>
        <p:txBody>
          <a:bodyPr>
            <a:no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Groupe de travail SSR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</a:rPr>
              <a:t>(1/3)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5F17B-8F10-490A-8F61-3E3BFA778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5" y="1687484"/>
            <a:ext cx="10889673" cy="4929446"/>
          </a:xfrm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4 réunions depuis décembre 2017</a:t>
            </a:r>
          </a:p>
          <a:p>
            <a:endParaRPr lang="fr-FR" sz="1100" dirty="0"/>
          </a:p>
          <a:p>
            <a:r>
              <a:rPr lang="fr-FR" sz="2400" b="1" dirty="0">
                <a:solidFill>
                  <a:schemeClr val="accent1"/>
                </a:solidFill>
              </a:rPr>
              <a:t>Déc 2017: Réunion de lancement</a:t>
            </a:r>
          </a:p>
          <a:p>
            <a:pPr lvl="1"/>
            <a:r>
              <a:rPr lang="fr-FR" sz="2000" u="sng" dirty="0">
                <a:solidFill>
                  <a:schemeClr val="accent1"/>
                </a:solidFill>
              </a:rPr>
              <a:t>1</a:t>
            </a:r>
            <a:r>
              <a:rPr lang="fr-FR" sz="2000" u="sng" baseline="30000" dirty="0">
                <a:solidFill>
                  <a:schemeClr val="accent1"/>
                </a:solidFill>
              </a:rPr>
              <a:t>ère</a:t>
            </a:r>
            <a:r>
              <a:rPr lang="fr-FR" sz="2000" u="sng" dirty="0">
                <a:solidFill>
                  <a:schemeClr val="accent1"/>
                </a:solidFill>
              </a:rPr>
              <a:t> réunion du groupe Nouvelles régions </a:t>
            </a:r>
            <a:r>
              <a:rPr lang="fr-FR" sz="20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000" dirty="0">
                <a:solidFill>
                  <a:schemeClr val="accent3">
                    <a:lumMod val="50000"/>
                  </a:schemeClr>
                </a:solidFill>
              </a:rPr>
              <a:t> Echanges sur les travaux et production des différents groupes régions historiques</a:t>
            </a:r>
          </a:p>
          <a:p>
            <a:pPr lvl="1"/>
            <a:endParaRPr lang="fr-FR" sz="1100" dirty="0">
              <a:solidFill>
                <a:schemeClr val="accent3">
                  <a:lumMod val="50000"/>
                </a:schemeClr>
              </a:solidFill>
            </a:endParaRPr>
          </a:p>
          <a:p>
            <a:pPr lvl="1"/>
            <a:r>
              <a:rPr lang="fr-FR" sz="2000" u="sng" dirty="0">
                <a:solidFill>
                  <a:schemeClr val="accent1"/>
                </a:solidFill>
              </a:rPr>
              <a:t>Réflexions sur les thèmes prioritaires à aborder </a:t>
            </a:r>
            <a:r>
              <a:rPr lang="fr-FR" sz="20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2 thématiques retenues : codage des situations complexes en SSR et précarité </a:t>
            </a:r>
          </a:p>
          <a:p>
            <a:pPr lvl="1"/>
            <a:endParaRPr lang="fr-FR" sz="11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391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5F17B-8F10-490A-8F61-3E3BFA778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567" y="1105593"/>
            <a:ext cx="11179233" cy="5511338"/>
          </a:xfrm>
        </p:spPr>
        <p:txBody>
          <a:bodyPr>
            <a:normAutofit fontScale="92500" lnSpcReduction="10000"/>
          </a:bodyPr>
          <a:lstStyle/>
          <a:p>
            <a:r>
              <a:rPr lang="fr-FR" sz="2400" b="1" dirty="0" err="1">
                <a:solidFill>
                  <a:schemeClr val="accent1"/>
                </a:solidFill>
              </a:rPr>
              <a:t>Févr</a:t>
            </a:r>
            <a:r>
              <a:rPr lang="fr-FR" sz="2400" b="1" dirty="0">
                <a:solidFill>
                  <a:schemeClr val="accent1"/>
                </a:solidFill>
              </a:rPr>
              <a:t> 2018: Début des travaux</a:t>
            </a:r>
          </a:p>
          <a:p>
            <a:pPr lvl="1"/>
            <a:r>
              <a:rPr lang="fr-FR" sz="2000" u="sng" dirty="0">
                <a:solidFill>
                  <a:schemeClr val="accent1"/>
                </a:solidFill>
              </a:rPr>
              <a:t>Stat précarité (ARS) : 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10% de séjours avec précarité avec part importante des CMA précarité (81% Z6020, personne vivant seule)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Disparité territoriale (3% haute Vienne / 16% Pyrénées Atlantiques) non corrélé au taux de pauvreté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poursuivre: </a:t>
            </a:r>
          </a:p>
          <a:p>
            <a:pPr lvl="3"/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Codes CIM10 à ajouter, présentation graphique: Taux de précarité / taux de pauvreté / Age par département</a:t>
            </a:r>
          </a:p>
          <a:p>
            <a:pPr lvl="3"/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Lien entre Codage précarité et DMS des GN</a:t>
            </a:r>
          </a:p>
          <a:p>
            <a:pPr lvl="3"/>
            <a:endParaRPr lang="fr-FR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sz="2000" u="sng" dirty="0">
                <a:solidFill>
                  <a:schemeClr val="accent1"/>
                </a:solidFill>
              </a:rPr>
              <a:t>Dépendance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 Mise en commun des docs existants (Aide au codage du CORIM, doc Poitiers)</a:t>
            </a:r>
          </a:p>
          <a:p>
            <a:pPr lvl="1"/>
            <a:endParaRPr lang="fr-FR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sz="2000" u="sng" dirty="0">
                <a:solidFill>
                  <a:schemeClr val="accent1"/>
                </a:solidFill>
              </a:rPr>
              <a:t>CSARR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Mise à jour CSARR, pointage de coquilles et signalement ATIH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poursuivre: Travail d’analyse de la base régionale CSARR: repérage d’hétérogénéité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Indicateur choisi : Nb actes IDE / Jour de présence / Etablissement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r>
              <a:rPr lang="fr-FR" sz="2400" b="1" dirty="0">
                <a:solidFill>
                  <a:schemeClr val="accent1"/>
                </a:solidFill>
              </a:rPr>
              <a:t>Décembre 2018: Production et diffusion d’une note sur le Lambda SSR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Décision de travailler sur des sujets d’actualités pour lesquels les établissements avaient besoin d’info à la demande de l’ARS</a:t>
            </a:r>
          </a:p>
          <a:p>
            <a:pPr lvl="2"/>
            <a:r>
              <a:rPr lang="fr-FR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 aux établissements sur la procédure Lambda SSR</a:t>
            </a:r>
          </a:p>
          <a:p>
            <a:pPr marL="0" indent="0" algn="ctr">
              <a:buNone/>
            </a:pPr>
            <a:r>
              <a:rPr lang="fr-FR" sz="1500" i="1" dirty="0">
                <a:hlinkClick r:id="rId2"/>
              </a:rPr>
              <a:t>https://www.nouvelle-aquitaine.ars.sante.fr/index.php/system/files/2019-01/COTRIM_Note_Info_Lamda_SSR_2017.pdf</a:t>
            </a:r>
            <a:endParaRPr lang="fr-FR" sz="1500" i="1" dirty="0"/>
          </a:p>
          <a:p>
            <a:pPr marL="0" indent="0" algn="ctr">
              <a:buNone/>
            </a:pPr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D43840B-7D86-4A1B-B542-8C633B279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68" y="182880"/>
            <a:ext cx="10007138" cy="615142"/>
          </a:xfrm>
        </p:spPr>
        <p:txBody>
          <a:bodyPr>
            <a:no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Groupe de travail SSR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</a:rPr>
              <a:t>(2/3)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52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F671090-EFBA-42AF-863C-C639ABD36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63" y="250098"/>
            <a:ext cx="9310436" cy="6357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624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5F17B-8F10-490A-8F61-3E3BFA778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567" y="798022"/>
            <a:ext cx="11652343" cy="581890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fr-FR" sz="2200" dirty="0"/>
          </a:p>
          <a:p>
            <a:r>
              <a:rPr lang="fr-FR" sz="2200" b="1" dirty="0">
                <a:solidFill>
                  <a:schemeClr val="accent1"/>
                </a:solidFill>
              </a:rPr>
              <a:t>12 Juin 2019: Participation de deux membres à une réunion ARS / Enquête </a:t>
            </a:r>
            <a:r>
              <a:rPr lang="fr-FR" sz="2200" b="1" dirty="0" err="1">
                <a:solidFill>
                  <a:schemeClr val="accent1"/>
                </a:solidFill>
              </a:rPr>
              <a:t>cérébro</a:t>
            </a:r>
            <a:r>
              <a:rPr lang="fr-FR" sz="2200" b="1" dirty="0">
                <a:solidFill>
                  <a:schemeClr val="accent1"/>
                </a:solidFill>
              </a:rPr>
              <a:t> lésés</a:t>
            </a: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Enquête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Cérébro-lésés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réalisée en urgence, sans méthodologie communiquée pour extraction des données </a:t>
            </a:r>
          </a:p>
          <a:p>
            <a:pPr lvl="2"/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Difficultés d’extraction pour les DIM, fragilité des résultats… </a:t>
            </a:r>
          </a:p>
          <a:p>
            <a:pPr lvl="2"/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Pourquoi pas d’extraction des bases régionales de l’ARS plutôt que de multiples extractions dans chaque établissement?</a:t>
            </a:r>
          </a:p>
          <a:p>
            <a:pPr lvl="2"/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Importance d’association des groupes de travail COTRIM (MCO SSR HAD) si besoin d’extraction complexes des bases PMSI régionales: mission première de ces groupes de travail</a:t>
            </a: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Poursuite du projet? SSR? MCO?</a:t>
            </a:r>
          </a:p>
          <a:p>
            <a:endParaRPr lang="fr-FR" dirty="0"/>
          </a:p>
          <a:p>
            <a:r>
              <a:rPr lang="fr-FR" sz="2200" b="1" dirty="0">
                <a:solidFill>
                  <a:schemeClr val="accent1"/>
                </a:solidFill>
              </a:rPr>
              <a:t>27 Juin 2019</a:t>
            </a:r>
            <a:r>
              <a:rPr lang="fr-FR" dirty="0"/>
              <a:t>: </a:t>
            </a: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Retour sur réunion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Cérébro-lésés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Transport </a:t>
            </a:r>
          </a:p>
          <a:p>
            <a:pPr lvl="1"/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PIA externe</a:t>
            </a:r>
          </a:p>
          <a:p>
            <a:pPr lvl="1"/>
            <a:endParaRPr lang="fr-FR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sz="2200" b="1" dirty="0">
                <a:solidFill>
                  <a:schemeClr val="accent1"/>
                </a:solidFill>
              </a:rPr>
              <a:t>La suite?...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Appel aux volontaires pour une coanimation du groupe? Fusion groupes SSR MCO?...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D43840B-7D86-4A1B-B542-8C633B279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68" y="182880"/>
            <a:ext cx="10007138" cy="615142"/>
          </a:xfrm>
        </p:spPr>
        <p:txBody>
          <a:bodyPr>
            <a:noAutofit/>
          </a:bodyPr>
          <a:lstStyle/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Groupe de travail SSR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</a:rPr>
              <a:t>(3/3)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426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430</Words>
  <Application>Microsoft Office PowerPoint</Application>
  <PresentationFormat>Grand écran</PresentationFormat>
  <Paragraphs>48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GROUPE DE TRAVAIL COTRIM SSR Cotrim Nouvelle Aquitaine – 27/06/2019</vt:lpstr>
      <vt:lpstr>Groupe de travail SSR (1/3)</vt:lpstr>
      <vt:lpstr>Groupe de travail SSR (2/3)</vt:lpstr>
      <vt:lpstr>Présentation PowerPoint</vt:lpstr>
      <vt:lpstr>Groupe de travail SSR (3/3)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Methodim</dc:creator>
  <cp:lastModifiedBy> </cp:lastModifiedBy>
  <cp:revision>11</cp:revision>
  <dcterms:created xsi:type="dcterms:W3CDTF">2019-06-27T06:52:58Z</dcterms:created>
  <dcterms:modified xsi:type="dcterms:W3CDTF">2019-06-27T10:02:14Z</dcterms:modified>
</cp:coreProperties>
</file>