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4" r:id="rId2"/>
    <p:sldId id="438" r:id="rId3"/>
    <p:sldId id="439" r:id="rId4"/>
    <p:sldId id="440" r:id="rId5"/>
    <p:sldId id="441" r:id="rId6"/>
    <p:sldId id="435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B9B70-FA37-4759-B5A2-6D30E8C5053A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13FF7-593C-48D6-91B1-7C4B6068CF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96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E307E-93A0-41F8-8993-DBE04C7CF12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9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5CC77-5DB1-402E-BCDC-16D33B589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96D7E3-A6C6-4CBA-8DFE-6EBFC17E3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CF1774-284A-4709-9262-771BA7219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3BA94-DBD8-4E2C-8247-122039ACB794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A6745A-70F9-414C-829A-FA385DDEF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18D898-FB5A-4DA6-B1CB-3FA41A75B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93ADCA-5547-4D82-90A2-A0D20B513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0F1A39-9C01-48BE-8AE8-6C476DDEE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442693-456B-429B-9545-32EF29124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C0D-B4C4-4EA8-B8C0-84B0A75A9C32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73F5C1-EAB8-4926-B997-37A612153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BCE128-A980-4E12-8F46-E6FB6615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65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5ECB768-7285-4AF0-B025-AC8B6E2E7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8CD5767-2CF9-4EF7-BDEE-A47468030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6C5F36-68DB-42A7-B639-16A80F0E0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84A39-1393-48F4-A6E2-5135C3718150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8B47A9-F931-49F5-A653-DF4434662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9538EA-6E02-4740-8BB6-703912CD9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04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3176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17715C-DD6F-44BB-B564-B246BE6F2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E97DFD-38DD-435D-9403-FF738EEC1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B8CB2E-41AB-4042-BCF1-39F3CB1D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BB26-7525-4159-B430-7D231B03E8A1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F5883F-B2C3-4CAB-96D6-5094FF92C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04B5C6-5F43-4E68-99DD-ED946F9A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55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CE7BBF-6B43-4D42-AC6F-04F2D0100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01D48D-A86F-4C5F-AA50-F038F9EB8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23DAC4-3377-4C3C-A6C1-C4D931A71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E07C-8071-446D-AA49-7EC7B3C82B32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787A13-BEE8-4866-AE12-91BCEADE3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ECD0EA-F150-4468-BD11-632B0643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61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22294-024B-4F68-B8A0-5990B60B4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DA8546-4A5C-4E94-97CA-7BED25D05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AAE285E-252C-49CF-B46B-772C25FBC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0CF315-2FA9-43E1-8EFA-E19823A70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3502-297B-44B0-ACED-4255A63D95AD}" type="datetime1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16FCB1-02E5-4F3B-B5BD-715B38C1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4E3854-DE30-49BD-928F-8D7CE34BA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47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E49B4-842B-4C3B-827A-C7DCE3810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A8FBF5-0BB9-46C2-B8B1-9DEB91E3E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D2C53F-F964-4129-B2B9-A1271F05C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2AE3553-13A6-4B11-8100-B4440CF27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EF90E7C-92AD-467F-8DD9-65B246F0A1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DC9CB1F-01FD-4C8B-AA80-477292D11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C667-5B88-45B2-8298-F7299AE9D3E3}" type="datetime1">
              <a:rPr lang="fr-FR" smtClean="0"/>
              <a:t>26/06/2019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4C11A5E-EED9-4F99-ABA9-BBA4F2463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AACF6E8-8281-4722-9E3D-BE7BA3C5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465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3CA271-A474-4071-A641-98E89619A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719729-C2C7-41CD-92B8-0B3AC21C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BCD5-F932-4443-BA5E-CEBBA2AD0054}" type="datetime1">
              <a:rPr lang="fr-FR" smtClean="0"/>
              <a:t>26/06/2019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E66402-4113-42A7-BC39-4A77C1801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2D186A-1C2E-4DA3-8FE3-981C7C56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29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9AB988D-E350-4784-9364-64F5FE39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F60EF-9077-4F15-9D05-88AABBC98DD3}" type="datetime1">
              <a:rPr lang="fr-FR" smtClean="0"/>
              <a:t>26/06/2019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638803-2D7E-46AD-A088-4020348B9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ABBC0C-BDED-4BD3-A5AC-350023185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809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75758-7EB1-4AEF-A2DD-784FD8D75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E5C0DF-FF1F-4B27-9B62-3E9D7751A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94B451-F507-4881-87BC-E27F1FE2A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E7B48C-69CD-4CAF-AD2B-31254AF1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4CD0A-32A8-40C3-A036-7BD1966CB6C7}" type="datetime1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AB0DE6-C134-4993-A0EF-2C095B58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76EE9A-0E97-4769-891B-3DC402E3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56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A94799-E66C-4405-8165-424736F1C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D6577E1-F68F-42C7-9FED-BBA34BA65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B23BB7-D1E3-4D3B-B3D4-25C85B06D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342079-31C1-4D20-BD26-916D2F03D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1C0B-D83C-4CFC-85B4-E7C3EB3033D7}" type="datetime1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36E51E-B005-4B20-B803-1B25DED4A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Nouveautés PMSI 2019-CRIMA-12/06/19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9C9FF2-6E4F-417F-BD05-00926037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6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88AB84A-C9FF-48BD-BCA7-C6778588C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B3E1D8-B91C-42D6-80B7-57F7DB33B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AD8AE8-C04D-4A59-A209-464D80B6A5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E684B-E9C4-46E9-B19D-E1FC57F34434}" type="datetime1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AEE941-8CC2-4641-8CC1-8CCA8BF2D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Nouveautés PMSI 2019-CRIMA-12/06/19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0B003-9129-4EFF-88FC-4AC9FCD69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4375D-5C1A-4665-BB27-8DFD972A1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86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1847528" y="2142078"/>
            <a:ext cx="7772400" cy="244827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fr-FR" sz="5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Journées du Grand Sud</a:t>
            </a:r>
          </a:p>
          <a:p>
            <a:pPr>
              <a:spcAft>
                <a:spcPts val="1800"/>
              </a:spcAft>
            </a:pPr>
            <a:r>
              <a:rPr lang="fr-FR" sz="5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et 14 juin 2019,  Bordeaux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2895600" y="2420889"/>
            <a:ext cx="6400800" cy="64836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endParaRPr lang="fr-FR" sz="30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8389CDB-0DC8-4D07-9297-86DCC3A4DD97}"/>
              </a:ext>
            </a:extLst>
          </p:cNvPr>
          <p:cNvSpPr txBox="1"/>
          <p:nvPr/>
        </p:nvSpPr>
        <p:spPr>
          <a:xfrm>
            <a:off x="7115907" y="5471602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COTRIM Nouvelle Aquitaine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Le 27/06/19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4727472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922418-0A64-4A83-9BE6-19294E33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COTRIM -27/06/19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51C6C084-BDFF-4509-9684-A1ADEC1A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8692" y="65857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12B88D"/>
                </a:solidFill>
                <a:latin typeface="Ubuntu-Medium"/>
              </a:rPr>
              <a:t>L’information médicale au centre  des transformations du système de santé</a:t>
            </a:r>
            <a:br>
              <a:rPr lang="fr-FR" dirty="0"/>
            </a:b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A1E65A-8304-469D-8C5E-7F8A73CD2EDB}"/>
              </a:ext>
            </a:extLst>
          </p:cNvPr>
          <p:cNvSpPr/>
          <p:nvPr/>
        </p:nvSpPr>
        <p:spPr>
          <a:xfrm>
            <a:off x="949570" y="1895000"/>
            <a:ext cx="962757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A61A80"/>
                </a:solidFill>
                <a:latin typeface="BebasNeueBold"/>
              </a:rPr>
              <a:t>Thème 1 : information médicale et approche territoriale 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Filières et transversalité des prises en charge (identification de ces filières quel que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soit le champ ou le secteur de prise en charge)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Soins de recours et de référence, soins de proximité, notion de gradation des soins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(définitions standardisées à partir des bases de données médicales)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Évolution des modèles de financement : financement au parcours (définition des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parcours et identification des filières par pathologie...)</a:t>
            </a:r>
          </a:p>
          <a:p>
            <a:endParaRPr lang="fr-FR" sz="2000" dirty="0">
              <a:solidFill>
                <a:srgbClr val="00405A"/>
              </a:solidFill>
              <a:latin typeface="AvenirNextLTPro-Regular"/>
            </a:endParaRPr>
          </a:p>
          <a:p>
            <a:r>
              <a:rPr lang="fr-FR" sz="2000" dirty="0">
                <a:solidFill>
                  <a:srgbClr val="A61A80"/>
                </a:solidFill>
                <a:latin typeface="Ubuntu-Medium"/>
              </a:rPr>
              <a:t>Conférences invitées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Pr Franck Chauvin, </a:t>
            </a:r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président du Haut Conseil en Santé Publique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M. Yves Gaubert, </a:t>
            </a:r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directeur d’Hôpital Honoraire, ancien responsable finances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et banque de données de la FHF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2452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922418-0A64-4A83-9BE6-19294E33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COTRIM -27/06/19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51C6C084-BDFF-4509-9684-A1ADEC1A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8692" y="65857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12B88D"/>
                </a:solidFill>
                <a:latin typeface="Ubuntu-Medium"/>
              </a:rPr>
              <a:t>L’information médicale au centre  des transformations du système de santé</a:t>
            </a:r>
            <a:br>
              <a:rPr lang="fr-FR" dirty="0"/>
            </a:b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A1E65A-8304-469D-8C5E-7F8A73CD2EDB}"/>
              </a:ext>
            </a:extLst>
          </p:cNvPr>
          <p:cNvSpPr/>
          <p:nvPr/>
        </p:nvSpPr>
        <p:spPr>
          <a:xfrm>
            <a:off x="931984" y="1984137"/>
            <a:ext cx="105156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A61A80"/>
                </a:solidFill>
                <a:latin typeface="BebasNeueBold"/>
              </a:rPr>
              <a:t>Thème 2 : information médicale et innovations dans les prises</a:t>
            </a:r>
          </a:p>
          <a:p>
            <a:r>
              <a:rPr lang="fr-FR" sz="2400" b="1" dirty="0">
                <a:solidFill>
                  <a:srgbClr val="A61A80"/>
                </a:solidFill>
                <a:latin typeface="BebasNeueBold"/>
              </a:rPr>
              <a:t>en charge des patients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•Télémédecine, télé expertise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Prises en charge ambulatoire, RAAC (qualité des suivis, analyse des activités éligibles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à la chirurgie ambulatoire, files actives de patients, parts de marché...)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Lien Ville-Hôpital (files actives de patients, détection des populations à risque et prévention...)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Place de la consultation externe</a:t>
            </a:r>
          </a:p>
          <a:p>
            <a:endParaRPr lang="fr-FR" sz="2000" dirty="0"/>
          </a:p>
          <a:p>
            <a:r>
              <a:rPr lang="fr-FR" sz="2000" dirty="0">
                <a:solidFill>
                  <a:srgbClr val="A61A80"/>
                </a:solidFill>
                <a:latin typeface="Ubuntu-Medium"/>
              </a:rPr>
              <a:t>Conférences invitées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Pr François Alla, service prévention CHU de Bordeaux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Pr Nathalie Salles, gériatre CHU de Bordeaux, présidente Société Française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de télémédecine</a:t>
            </a:r>
          </a:p>
        </p:txBody>
      </p:sp>
    </p:spTree>
    <p:extLst>
      <p:ext uri="{BB962C8B-B14F-4D97-AF65-F5344CB8AC3E}">
        <p14:creationId xmlns:p14="http://schemas.microsoft.com/office/powerpoint/2010/main" val="3051041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922418-0A64-4A83-9BE6-19294E33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COTRIM -27/06/19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51C6C084-BDFF-4509-9684-A1ADEC1A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8692" y="65857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12B88D"/>
                </a:solidFill>
                <a:latin typeface="Ubuntu-Medium"/>
              </a:rPr>
              <a:t>L’information médicale au centre  des transformations du système de santé</a:t>
            </a:r>
            <a:br>
              <a:rPr lang="fr-FR" dirty="0"/>
            </a:b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A1E65A-8304-469D-8C5E-7F8A73CD2EDB}"/>
              </a:ext>
            </a:extLst>
          </p:cNvPr>
          <p:cNvSpPr/>
          <p:nvPr/>
        </p:nvSpPr>
        <p:spPr>
          <a:xfrm>
            <a:off x="838200" y="2300660"/>
            <a:ext cx="10515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A61A80"/>
                </a:solidFill>
                <a:latin typeface="BebasNeueBold"/>
              </a:rPr>
              <a:t>Thème 3 : enjeux des données en sante  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Nouvelle approche dans la production et la qualité des données (apport de l’intelligence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artificielle dans les contrôles qualité, automatisation de certains recueils (hôpital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de jour, IQSS...))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Nouvelle approche dans le partage des données (accès aux données de santé, entrepôts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de données, éthique et sécurité des données...)    </a:t>
            </a:r>
          </a:p>
          <a:p>
            <a:endParaRPr lang="fr-FR" sz="2000" dirty="0"/>
          </a:p>
          <a:p>
            <a:r>
              <a:rPr lang="fr-FR" sz="2000" dirty="0">
                <a:solidFill>
                  <a:srgbClr val="A61A80"/>
                </a:solidFill>
                <a:latin typeface="Ubuntu-Medium"/>
              </a:rPr>
              <a:t>Conférences invitées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Me Omar Yahia, avocat - expert en droit de la santé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Dr Fabienne </a:t>
            </a:r>
            <a:r>
              <a:rPr lang="fr-FR" sz="2000" dirty="0" err="1">
                <a:solidFill>
                  <a:srgbClr val="00405A"/>
                </a:solidFill>
                <a:latin typeface="AvenirNextLTPro-Demi"/>
              </a:rPr>
              <a:t>Seguret</a:t>
            </a:r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, médecin de Santé Publique, DIM - CHU de Montpellier</a:t>
            </a:r>
          </a:p>
        </p:txBody>
      </p:sp>
    </p:spTree>
    <p:extLst>
      <p:ext uri="{BB962C8B-B14F-4D97-AF65-F5344CB8AC3E}">
        <p14:creationId xmlns:p14="http://schemas.microsoft.com/office/powerpoint/2010/main" val="1514097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922418-0A64-4A83-9BE6-19294E332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COTRIM -27/06/19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51C6C084-BDFF-4509-9684-A1ADEC1A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8692" y="65857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12B88D"/>
                </a:solidFill>
                <a:latin typeface="Ubuntu-Medium"/>
              </a:rPr>
              <a:t>L’information médicale au centre  des transformations du système de santé</a:t>
            </a:r>
            <a:br>
              <a:rPr lang="fr-FR" dirty="0"/>
            </a:br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A1E65A-8304-469D-8C5E-7F8A73CD2EDB}"/>
              </a:ext>
            </a:extLst>
          </p:cNvPr>
          <p:cNvSpPr/>
          <p:nvPr/>
        </p:nvSpPr>
        <p:spPr>
          <a:xfrm>
            <a:off x="838200" y="2300660"/>
            <a:ext cx="10515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A61A80"/>
                </a:solidFill>
                <a:latin typeface="BebasNeueBold"/>
              </a:rPr>
              <a:t>Thème 4 : information et approche en stratégie </a:t>
            </a:r>
            <a:r>
              <a:rPr lang="fr-FR" sz="2400" b="1" dirty="0" err="1">
                <a:solidFill>
                  <a:srgbClr val="A61A80"/>
                </a:solidFill>
                <a:latin typeface="BebasNeueBold"/>
              </a:rPr>
              <a:t>medicale</a:t>
            </a:r>
            <a:endParaRPr lang="fr-FR" sz="2400" b="1" dirty="0">
              <a:solidFill>
                <a:srgbClr val="A61A80"/>
              </a:solidFill>
              <a:latin typeface="BebasNeueBold"/>
            </a:endParaRP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Pilotage, analyse, méthode, outils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Comment conjuguer réflexion médicale et contraintes financières ?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Regular"/>
              </a:rPr>
              <a:t>• Une évolution du métier pour demain ?</a:t>
            </a:r>
          </a:p>
          <a:p>
            <a:endParaRPr lang="fr-FR" sz="2000" dirty="0">
              <a:solidFill>
                <a:srgbClr val="A61A80"/>
              </a:solidFill>
              <a:latin typeface="Ubuntu-Medium"/>
            </a:endParaRPr>
          </a:p>
          <a:p>
            <a:r>
              <a:rPr lang="fr-FR" sz="2000" dirty="0">
                <a:solidFill>
                  <a:srgbClr val="A61A80"/>
                </a:solidFill>
                <a:latin typeface="Ubuntu-Medium"/>
              </a:rPr>
              <a:t>Table ronde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Dr Laure </a:t>
            </a:r>
            <a:r>
              <a:rPr lang="fr-FR" sz="2000" dirty="0" err="1">
                <a:solidFill>
                  <a:srgbClr val="00405A"/>
                </a:solidFill>
                <a:latin typeface="AvenirNextLTPro-Demi"/>
              </a:rPr>
              <a:t>Comar</a:t>
            </a:r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, Groupe ELSAN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Dr Didier </a:t>
            </a:r>
            <a:r>
              <a:rPr lang="fr-FR" sz="2000" dirty="0" err="1">
                <a:solidFill>
                  <a:srgbClr val="00405A"/>
                </a:solidFill>
                <a:latin typeface="AvenirNextLTPro-Demi"/>
              </a:rPr>
              <a:t>Theis</a:t>
            </a:r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, CHU de Lille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Dr Pierre </a:t>
            </a:r>
            <a:r>
              <a:rPr lang="fr-FR" sz="2000" dirty="0" err="1">
                <a:solidFill>
                  <a:srgbClr val="00405A"/>
                </a:solidFill>
                <a:latin typeface="AvenirNextLTPro-Demi"/>
              </a:rPr>
              <a:t>Métral</a:t>
            </a:r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, RESAMUT, Lyon</a:t>
            </a:r>
          </a:p>
          <a:p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Dr Véronique </a:t>
            </a:r>
            <a:r>
              <a:rPr lang="fr-FR" sz="2000" dirty="0" err="1">
                <a:solidFill>
                  <a:srgbClr val="00405A"/>
                </a:solidFill>
                <a:latin typeface="AvenirNextLTPro-Demi"/>
              </a:rPr>
              <a:t>Gilleron</a:t>
            </a:r>
            <a:r>
              <a:rPr lang="fr-FR" sz="2000" dirty="0">
                <a:solidFill>
                  <a:srgbClr val="00405A"/>
                </a:solidFill>
                <a:latin typeface="AvenirNextLTPro-Demi"/>
              </a:rPr>
              <a:t>, CHU de Bordeaux</a:t>
            </a:r>
          </a:p>
          <a:p>
            <a:endParaRPr lang="fr-FR" sz="2000" dirty="0">
              <a:solidFill>
                <a:srgbClr val="00405A"/>
              </a:solidFill>
              <a:latin typeface="AvenirNextLTPro-Demi"/>
            </a:endParaRPr>
          </a:p>
        </p:txBody>
      </p:sp>
    </p:spTree>
    <p:extLst>
      <p:ext uri="{BB962C8B-B14F-4D97-AF65-F5344CB8AC3E}">
        <p14:creationId xmlns:p14="http://schemas.microsoft.com/office/powerpoint/2010/main" val="392880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62D28C1-016F-44A4-BF89-0FC3049BF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i="1" dirty="0"/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sz="3200" i="1" dirty="0"/>
              <a:t>	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Merci de votre attention	</a:t>
            </a:r>
          </a:p>
        </p:txBody>
      </p:sp>
    </p:spTree>
    <p:extLst>
      <p:ext uri="{BB962C8B-B14F-4D97-AF65-F5344CB8AC3E}">
        <p14:creationId xmlns:p14="http://schemas.microsoft.com/office/powerpoint/2010/main" val="3466484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6237</TotalTime>
  <Words>440</Words>
  <Application>Microsoft Office PowerPoint</Application>
  <PresentationFormat>Grand écran</PresentationFormat>
  <Paragraphs>68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Arial</vt:lpstr>
      <vt:lpstr>AvenirNextLTPro-Demi</vt:lpstr>
      <vt:lpstr>AvenirNextLTPro-Regular</vt:lpstr>
      <vt:lpstr>BebasNeueBold</vt:lpstr>
      <vt:lpstr>Calibri</vt:lpstr>
      <vt:lpstr>Calibri Light</vt:lpstr>
      <vt:lpstr>Ubuntu-Medium</vt:lpstr>
      <vt:lpstr>Thème Office</vt:lpstr>
      <vt:lpstr>Présentation PowerPoint</vt:lpstr>
      <vt:lpstr>L’information médicale au centre  des transformations du système de santé </vt:lpstr>
      <vt:lpstr>L’information médicale au centre  des transformations du système de santé </vt:lpstr>
      <vt:lpstr>L’information médicale au centre  des transformations du système de santé </vt:lpstr>
      <vt:lpstr>L’information médicale au centre  des transformations du système de santé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nouveautés 2019</dc:title>
  <dc:creator>Corinne ABADIE</dc:creator>
  <cp:lastModifiedBy>Corinne ABADIE</cp:lastModifiedBy>
  <cp:revision>111</cp:revision>
  <dcterms:created xsi:type="dcterms:W3CDTF">2019-05-29T09:44:11Z</dcterms:created>
  <dcterms:modified xsi:type="dcterms:W3CDTF">2019-06-26T16:20:16Z</dcterms:modified>
</cp:coreProperties>
</file>