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658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1738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020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2247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0188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04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801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5897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4463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9875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1208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166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CCF47-1514-4026-B47D-D6D02846D13C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08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:\DIRECTION GENERALE\COMMUNICATION\COM_EXTERNE\SEGUR_SANTE\SEMAINE LANCEMENT\KIT_Digital_FEDER\Squelette_vignettes_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88032"/>
            <a:ext cx="9016893" cy="473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11560" y="1635646"/>
            <a:ext cx="48245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bg1"/>
                </a:solidFill>
                <a:latin typeface="Marianne" pitchFamily="50" charset="0"/>
              </a:rPr>
              <a:t>[Votre établissement] a reçu </a:t>
            </a:r>
            <a:r>
              <a:rPr lang="fr-FR" b="1" dirty="0" smtClean="0">
                <a:solidFill>
                  <a:schemeClr val="bg1"/>
                </a:solidFill>
                <a:latin typeface="Marianne" pitchFamily="50" charset="0"/>
              </a:rPr>
              <a:t>XX€ pour améliorer les conditions de </a:t>
            </a:r>
            <a:r>
              <a:rPr lang="fr-FR" b="1" dirty="0">
                <a:solidFill>
                  <a:schemeClr val="bg1"/>
                </a:solidFill>
                <a:latin typeface="Marianne" pitchFamily="50" charset="0"/>
              </a:rPr>
              <a:t>travail des </a:t>
            </a:r>
            <a:r>
              <a:rPr lang="fr-FR" b="1" dirty="0" smtClean="0">
                <a:solidFill>
                  <a:schemeClr val="bg1"/>
                </a:solidFill>
                <a:latin typeface="Marianne" pitchFamily="50" charset="0"/>
              </a:rPr>
              <a:t>professionnels et d’accueil des patients.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bg1"/>
              </a:solidFill>
              <a:latin typeface="Marianne" pitchFamily="50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bg1"/>
                </a:solidFill>
                <a:latin typeface="Marianne" pitchFamily="50" charset="0"/>
              </a:rPr>
              <a:t>Le </a:t>
            </a:r>
            <a:r>
              <a:rPr lang="fr-FR" dirty="0" smtClean="0">
                <a:solidFill>
                  <a:schemeClr val="bg1"/>
                </a:solidFill>
                <a:latin typeface="Marianne" pitchFamily="50" charset="0"/>
              </a:rPr>
              <a:t>nouveau </a:t>
            </a:r>
            <a:r>
              <a:rPr lang="fr-FR" dirty="0" smtClean="0">
                <a:solidFill>
                  <a:schemeClr val="bg1"/>
                </a:solidFill>
                <a:latin typeface="Marianne" pitchFamily="50" charset="0"/>
              </a:rPr>
              <a:t>bâtiment/ service/ établissement a </a:t>
            </a:r>
            <a:r>
              <a:rPr lang="fr-FR" dirty="0" smtClean="0">
                <a:solidFill>
                  <a:schemeClr val="bg1"/>
                </a:solidFill>
                <a:latin typeface="Marianne" pitchFamily="50" charset="0"/>
              </a:rPr>
              <a:t>été construit/rénové/reconstruit pour permettre de [détails]</a:t>
            </a:r>
            <a:endParaRPr lang="fr-FR" dirty="0">
              <a:solidFill>
                <a:schemeClr val="bg1"/>
              </a:solidFill>
              <a:latin typeface="Marianne" pitchFamily="50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  <a:latin typeface="Marianne ExtraBold" pitchFamily="50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1707654"/>
            <a:ext cx="2895585" cy="1543221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6012160" y="2280238"/>
            <a:ext cx="2376264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Photo(s)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5234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N:\DIRECTION GENERALE\COMMUNICATION\COM_EXTERNE\SEGUR_SANTE\SEMAINE LANCEMENT\KIT_Digital_FEDER\Squelette_Vignette_RS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0" y="315906"/>
            <a:ext cx="8963776" cy="4704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611560" y="1563638"/>
            <a:ext cx="79208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0091"/>
                </a:solidFill>
                <a:latin typeface="Marianne" pitchFamily="50" charset="0"/>
              </a:rPr>
              <a:t>[Votre établissement] a reçu 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XX€ </a:t>
            </a:r>
            <a:r>
              <a:rPr lang="fr-FR" sz="1400" dirty="0" smtClean="0">
                <a:solidFill>
                  <a:srgbClr val="000091"/>
                </a:solidFill>
                <a:latin typeface="Marianne" pitchFamily="50" charset="0"/>
              </a:rPr>
              <a:t>pour financer des projets structurants. Ces investissements permettent 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d’investir dans des travaux immobiliers 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afin d’améliorer les 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conditions de travail pour les professionnels et 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l’accueil des 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patients.</a:t>
            </a:r>
          </a:p>
        </p:txBody>
      </p:sp>
      <p:sp>
        <p:nvSpPr>
          <p:cNvPr id="7" name="Rectangle 6"/>
          <p:cNvSpPr/>
          <p:nvPr/>
        </p:nvSpPr>
        <p:spPr>
          <a:xfrm>
            <a:off x="3779912" y="2655625"/>
            <a:ext cx="2160240" cy="1440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28184" y="2655625"/>
            <a:ext cx="2160240" cy="1440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283968" y="321597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Photo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6732240" y="319881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Photo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83568" y="2787774"/>
            <a:ext cx="2736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 smtClean="0">
                <a:solidFill>
                  <a:srgbClr val="000091"/>
                </a:solidFill>
                <a:latin typeface="Marianne" pitchFamily="50" charset="0"/>
              </a:rPr>
              <a:t>[Votre établissement] a par exemple, pu construire/rénover/</a:t>
            </a:r>
          </a:p>
          <a:p>
            <a:r>
              <a:rPr lang="fr-FR" sz="1500" dirty="0" smtClean="0">
                <a:solidFill>
                  <a:srgbClr val="000091"/>
                </a:solidFill>
                <a:latin typeface="Marianne" pitchFamily="50" charset="0"/>
              </a:rPr>
              <a:t>reconstruire  :</a:t>
            </a:r>
            <a:endParaRPr lang="fr-FR" sz="1500" dirty="0">
              <a:solidFill>
                <a:srgbClr val="000091"/>
              </a:solidFill>
              <a:latin typeface="Mariann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098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:\DIRECTION GENERALE\COMMUNICATION\COM_EXTERNE\SEGUR_SANTE\SEMAINE LANCEMENT\KIT_Digital_FEDER\Squelette_Vignette_RS_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9502"/>
            <a:ext cx="8928992" cy="4685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94168" y="1995686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91"/>
                </a:solidFill>
                <a:latin typeface="Marianne" pitchFamily="50" charset="0"/>
              </a:rPr>
              <a:t>Ici, [Votre établissement] investit </a:t>
            </a:r>
            <a:r>
              <a:rPr lang="fr-FR" sz="2400" b="1" dirty="0" smtClean="0">
                <a:solidFill>
                  <a:srgbClr val="000091"/>
                </a:solidFill>
                <a:latin typeface="Marianne" pitchFamily="50" charset="0"/>
              </a:rPr>
              <a:t>pour </a:t>
            </a:r>
            <a:r>
              <a:rPr lang="fr-FR" sz="2400" b="1" dirty="0" smtClean="0">
                <a:solidFill>
                  <a:srgbClr val="000091"/>
                </a:solidFill>
                <a:latin typeface="Marianne" pitchFamily="50" charset="0"/>
              </a:rPr>
              <a:t>améliorer les conditions de travail des personnels et les conditions d’accueil des patients ! </a:t>
            </a:r>
          </a:p>
        </p:txBody>
      </p:sp>
    </p:spTree>
    <p:extLst>
      <p:ext uri="{BB962C8B-B14F-4D97-AF65-F5344CB8AC3E}">
        <p14:creationId xmlns:p14="http://schemas.microsoft.com/office/powerpoint/2010/main" val="10823423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2060"/>
        </a:solidFill>
        <a:ln>
          <a:solidFill>
            <a:srgbClr val="00206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112</Words>
  <Application>Microsoft Office PowerPoint</Application>
  <PresentationFormat>Affichage à l'écran (16:9)</PresentationFormat>
  <Paragraphs>10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Marianne</vt:lpstr>
      <vt:lpstr>Marianne ExtraBold</vt:lpstr>
      <vt:lpstr>Thème Office</vt:lpstr>
      <vt:lpstr>Présentation PowerPoint</vt:lpstr>
      <vt:lpstr>Présentation PowerPoint</vt:lpstr>
      <vt:lpstr>Présentation PowerPoint</vt:lpstr>
    </vt:vector>
  </TitlesOfParts>
  <Company>Ministères Chargés des Affaires Sociales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 COMTE, Suzy</dc:creator>
  <cp:lastModifiedBy>FOURNEREAU, Clémire</cp:lastModifiedBy>
  <cp:revision>21</cp:revision>
  <dcterms:created xsi:type="dcterms:W3CDTF">2022-02-16T15:34:47Z</dcterms:created>
  <dcterms:modified xsi:type="dcterms:W3CDTF">2023-02-28T08:23:25Z</dcterms:modified>
</cp:coreProperties>
</file>