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8319750" cy="10304463"/>
  <p:notesSz cx="6858000" cy="9144000"/>
  <p:defaultTextStyle>
    <a:defPPr>
      <a:defRPr lang="fr-FR"/>
    </a:defPPr>
    <a:lvl1pPr marL="0" algn="l" defTabSz="1635587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1pPr>
    <a:lvl2pPr marL="817794" algn="l" defTabSz="1635587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2pPr>
    <a:lvl3pPr marL="1635587" algn="l" defTabSz="1635587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3pPr>
    <a:lvl4pPr marL="2453381" algn="l" defTabSz="1635587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4pPr>
    <a:lvl5pPr marL="3271175" algn="l" defTabSz="1635587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5pPr>
    <a:lvl6pPr marL="4088968" algn="l" defTabSz="1635587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6pPr>
    <a:lvl7pPr marL="4906762" algn="l" defTabSz="1635587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7pPr>
    <a:lvl8pPr marL="5724555" algn="l" defTabSz="1635587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8pPr>
    <a:lvl9pPr marL="6542349" algn="l" defTabSz="1635587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1892" y="-804"/>
      </p:cViewPr>
      <p:guideLst>
        <p:guide orient="horz" pos="3246"/>
        <p:guide pos="577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373981" y="3201063"/>
            <a:ext cx="15571788" cy="2208781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747963" y="5839196"/>
            <a:ext cx="12823825" cy="263336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8177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355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4533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2711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0889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9067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7245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5423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741290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802825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13281819" y="412657"/>
            <a:ext cx="4121944" cy="879218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915988" y="412657"/>
            <a:ext cx="12060502" cy="879218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512685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490450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447134" y="6621572"/>
            <a:ext cx="15571788" cy="2046581"/>
          </a:xfrm>
        </p:spPr>
        <p:txBody>
          <a:bodyPr anchor="t"/>
          <a:lstStyle>
            <a:lvl1pPr algn="l">
              <a:defRPr sz="72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1447134" y="4367472"/>
            <a:ext cx="15571788" cy="2254101"/>
          </a:xfrm>
        </p:spPr>
        <p:txBody>
          <a:bodyPr anchor="b"/>
          <a:lstStyle>
            <a:lvl1pPr marL="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1pPr>
            <a:lvl2pPr marL="817794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2pPr>
            <a:lvl3pPr marL="1635587" indent="0">
              <a:buNone/>
              <a:defRPr sz="2900">
                <a:solidFill>
                  <a:schemeClr val="tx1">
                    <a:tint val="75000"/>
                  </a:schemeClr>
                </a:solidFill>
              </a:defRPr>
            </a:lvl3pPr>
            <a:lvl4pPr marL="2453381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4pPr>
            <a:lvl5pPr marL="3271175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5pPr>
            <a:lvl6pPr marL="4088968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6pPr>
            <a:lvl7pPr marL="4906762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7pPr>
            <a:lvl8pPr marL="5724555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8pPr>
            <a:lvl9pPr marL="6542349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01147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915987" y="2404376"/>
            <a:ext cx="8091223" cy="6800469"/>
          </a:xfrm>
        </p:spPr>
        <p:txBody>
          <a:bodyPr/>
          <a:lstStyle>
            <a:lvl1pPr>
              <a:defRPr sz="5000"/>
            </a:lvl1pPr>
            <a:lvl2pPr>
              <a:defRPr sz="4300"/>
            </a:lvl2pPr>
            <a:lvl3pPr>
              <a:defRPr sz="3600"/>
            </a:lvl3pPr>
            <a:lvl4pPr>
              <a:defRPr sz="3200"/>
            </a:lvl4pPr>
            <a:lvl5pPr>
              <a:defRPr sz="3200"/>
            </a:lvl5pPr>
            <a:lvl6pPr>
              <a:defRPr sz="3200"/>
            </a:lvl6pPr>
            <a:lvl7pPr>
              <a:defRPr sz="3200"/>
            </a:lvl7pPr>
            <a:lvl8pPr>
              <a:defRPr sz="3200"/>
            </a:lvl8pPr>
            <a:lvl9pPr>
              <a:defRPr sz="32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9312540" y="2404376"/>
            <a:ext cx="8091223" cy="6800469"/>
          </a:xfrm>
        </p:spPr>
        <p:txBody>
          <a:bodyPr/>
          <a:lstStyle>
            <a:lvl1pPr>
              <a:defRPr sz="5000"/>
            </a:lvl1pPr>
            <a:lvl2pPr>
              <a:defRPr sz="4300"/>
            </a:lvl2pPr>
            <a:lvl3pPr>
              <a:defRPr sz="3600"/>
            </a:lvl3pPr>
            <a:lvl4pPr>
              <a:defRPr sz="3200"/>
            </a:lvl4pPr>
            <a:lvl5pPr>
              <a:defRPr sz="3200"/>
            </a:lvl5pPr>
            <a:lvl6pPr>
              <a:defRPr sz="3200"/>
            </a:lvl6pPr>
            <a:lvl7pPr>
              <a:defRPr sz="3200"/>
            </a:lvl7pPr>
            <a:lvl8pPr>
              <a:defRPr sz="3200"/>
            </a:lvl8pPr>
            <a:lvl9pPr>
              <a:defRPr sz="32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68462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915988" y="2306578"/>
            <a:ext cx="8094404" cy="961272"/>
          </a:xfrm>
        </p:spPr>
        <p:txBody>
          <a:bodyPr anchor="b"/>
          <a:lstStyle>
            <a:lvl1pPr marL="0" indent="0">
              <a:buNone/>
              <a:defRPr sz="4300" b="1"/>
            </a:lvl1pPr>
            <a:lvl2pPr marL="817794" indent="0">
              <a:buNone/>
              <a:defRPr sz="3600" b="1"/>
            </a:lvl2pPr>
            <a:lvl3pPr marL="1635587" indent="0">
              <a:buNone/>
              <a:defRPr sz="3200" b="1"/>
            </a:lvl3pPr>
            <a:lvl4pPr marL="2453381" indent="0">
              <a:buNone/>
              <a:defRPr sz="2900" b="1"/>
            </a:lvl4pPr>
            <a:lvl5pPr marL="3271175" indent="0">
              <a:buNone/>
              <a:defRPr sz="2900" b="1"/>
            </a:lvl5pPr>
            <a:lvl6pPr marL="4088968" indent="0">
              <a:buNone/>
              <a:defRPr sz="2900" b="1"/>
            </a:lvl6pPr>
            <a:lvl7pPr marL="4906762" indent="0">
              <a:buNone/>
              <a:defRPr sz="2900" b="1"/>
            </a:lvl7pPr>
            <a:lvl8pPr marL="5724555" indent="0">
              <a:buNone/>
              <a:defRPr sz="2900" b="1"/>
            </a:lvl8pPr>
            <a:lvl9pPr marL="6542349" indent="0">
              <a:buNone/>
              <a:defRPr sz="29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915988" y="3267851"/>
            <a:ext cx="8094404" cy="5936993"/>
          </a:xfrm>
        </p:spPr>
        <p:txBody>
          <a:bodyPr/>
          <a:lstStyle>
            <a:lvl1pPr>
              <a:defRPr sz="4300"/>
            </a:lvl1pPr>
            <a:lvl2pPr>
              <a:defRPr sz="3600"/>
            </a:lvl2pPr>
            <a:lvl3pPr>
              <a:defRPr sz="3200"/>
            </a:lvl3pPr>
            <a:lvl4pPr>
              <a:defRPr sz="2900"/>
            </a:lvl4pPr>
            <a:lvl5pPr>
              <a:defRPr sz="2900"/>
            </a:lvl5pPr>
            <a:lvl6pPr>
              <a:defRPr sz="2900"/>
            </a:lvl6pPr>
            <a:lvl7pPr>
              <a:defRPr sz="2900"/>
            </a:lvl7pPr>
            <a:lvl8pPr>
              <a:defRPr sz="2900"/>
            </a:lvl8pPr>
            <a:lvl9pPr>
              <a:defRPr sz="29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9306180" y="2306578"/>
            <a:ext cx="8097584" cy="961272"/>
          </a:xfrm>
        </p:spPr>
        <p:txBody>
          <a:bodyPr anchor="b"/>
          <a:lstStyle>
            <a:lvl1pPr marL="0" indent="0">
              <a:buNone/>
              <a:defRPr sz="4300" b="1"/>
            </a:lvl1pPr>
            <a:lvl2pPr marL="817794" indent="0">
              <a:buNone/>
              <a:defRPr sz="3600" b="1"/>
            </a:lvl2pPr>
            <a:lvl3pPr marL="1635587" indent="0">
              <a:buNone/>
              <a:defRPr sz="3200" b="1"/>
            </a:lvl3pPr>
            <a:lvl4pPr marL="2453381" indent="0">
              <a:buNone/>
              <a:defRPr sz="2900" b="1"/>
            </a:lvl4pPr>
            <a:lvl5pPr marL="3271175" indent="0">
              <a:buNone/>
              <a:defRPr sz="2900" b="1"/>
            </a:lvl5pPr>
            <a:lvl6pPr marL="4088968" indent="0">
              <a:buNone/>
              <a:defRPr sz="2900" b="1"/>
            </a:lvl6pPr>
            <a:lvl7pPr marL="4906762" indent="0">
              <a:buNone/>
              <a:defRPr sz="2900" b="1"/>
            </a:lvl7pPr>
            <a:lvl8pPr marL="5724555" indent="0">
              <a:buNone/>
              <a:defRPr sz="2900" b="1"/>
            </a:lvl8pPr>
            <a:lvl9pPr marL="6542349" indent="0">
              <a:buNone/>
              <a:defRPr sz="29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9306180" y="3267851"/>
            <a:ext cx="8097584" cy="5936993"/>
          </a:xfrm>
        </p:spPr>
        <p:txBody>
          <a:bodyPr/>
          <a:lstStyle>
            <a:lvl1pPr>
              <a:defRPr sz="4300"/>
            </a:lvl1pPr>
            <a:lvl2pPr>
              <a:defRPr sz="3600"/>
            </a:lvl2pPr>
            <a:lvl3pPr>
              <a:defRPr sz="3200"/>
            </a:lvl3pPr>
            <a:lvl4pPr>
              <a:defRPr sz="2900"/>
            </a:lvl4pPr>
            <a:lvl5pPr>
              <a:defRPr sz="2900"/>
            </a:lvl5pPr>
            <a:lvl6pPr>
              <a:defRPr sz="2900"/>
            </a:lvl6pPr>
            <a:lvl7pPr>
              <a:defRPr sz="2900"/>
            </a:lvl7pPr>
            <a:lvl8pPr>
              <a:defRPr sz="2900"/>
            </a:lvl8pPr>
            <a:lvl9pPr>
              <a:defRPr sz="29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93648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199236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632615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915988" y="410270"/>
            <a:ext cx="6027072" cy="1746034"/>
          </a:xfrm>
        </p:spPr>
        <p:txBody>
          <a:bodyPr anchor="b"/>
          <a:lstStyle>
            <a:lvl1pPr algn="l">
              <a:defRPr sz="36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7162513" y="410271"/>
            <a:ext cx="10241249" cy="8794574"/>
          </a:xfrm>
        </p:spPr>
        <p:txBody>
          <a:bodyPr/>
          <a:lstStyle>
            <a:lvl1pPr>
              <a:defRPr sz="5700"/>
            </a:lvl1pPr>
            <a:lvl2pPr>
              <a:defRPr sz="5000"/>
            </a:lvl2pPr>
            <a:lvl3pPr>
              <a:defRPr sz="4300"/>
            </a:lvl3pPr>
            <a:lvl4pPr>
              <a:defRPr sz="3600"/>
            </a:lvl4pPr>
            <a:lvl5pPr>
              <a:defRPr sz="3600"/>
            </a:lvl5pPr>
            <a:lvl6pPr>
              <a:defRPr sz="3600"/>
            </a:lvl6pPr>
            <a:lvl7pPr>
              <a:defRPr sz="3600"/>
            </a:lvl7pPr>
            <a:lvl8pPr>
              <a:defRPr sz="3600"/>
            </a:lvl8pPr>
            <a:lvl9pPr>
              <a:defRPr sz="3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915988" y="2156305"/>
            <a:ext cx="6027072" cy="7048540"/>
          </a:xfrm>
        </p:spPr>
        <p:txBody>
          <a:bodyPr/>
          <a:lstStyle>
            <a:lvl1pPr marL="0" indent="0">
              <a:buNone/>
              <a:defRPr sz="2500"/>
            </a:lvl1pPr>
            <a:lvl2pPr marL="817794" indent="0">
              <a:buNone/>
              <a:defRPr sz="2100"/>
            </a:lvl2pPr>
            <a:lvl3pPr marL="1635587" indent="0">
              <a:buNone/>
              <a:defRPr sz="1800"/>
            </a:lvl3pPr>
            <a:lvl4pPr marL="2453381" indent="0">
              <a:buNone/>
              <a:defRPr sz="1600"/>
            </a:lvl4pPr>
            <a:lvl5pPr marL="3271175" indent="0">
              <a:buNone/>
              <a:defRPr sz="1600"/>
            </a:lvl5pPr>
            <a:lvl6pPr marL="4088968" indent="0">
              <a:buNone/>
              <a:defRPr sz="1600"/>
            </a:lvl6pPr>
            <a:lvl7pPr marL="4906762" indent="0">
              <a:buNone/>
              <a:defRPr sz="1600"/>
            </a:lvl7pPr>
            <a:lvl8pPr marL="5724555" indent="0">
              <a:buNone/>
              <a:defRPr sz="1600"/>
            </a:lvl8pPr>
            <a:lvl9pPr marL="6542349" indent="0">
              <a:buNone/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580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590799" y="7213124"/>
            <a:ext cx="10991850" cy="851550"/>
          </a:xfrm>
        </p:spPr>
        <p:txBody>
          <a:bodyPr anchor="b"/>
          <a:lstStyle>
            <a:lvl1pPr algn="l">
              <a:defRPr sz="36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3590799" y="920723"/>
            <a:ext cx="10991850" cy="6182678"/>
          </a:xfrm>
        </p:spPr>
        <p:txBody>
          <a:bodyPr/>
          <a:lstStyle>
            <a:lvl1pPr marL="0" indent="0">
              <a:buNone/>
              <a:defRPr sz="5700"/>
            </a:lvl1pPr>
            <a:lvl2pPr marL="817794" indent="0">
              <a:buNone/>
              <a:defRPr sz="5000"/>
            </a:lvl2pPr>
            <a:lvl3pPr marL="1635587" indent="0">
              <a:buNone/>
              <a:defRPr sz="4300"/>
            </a:lvl3pPr>
            <a:lvl4pPr marL="2453381" indent="0">
              <a:buNone/>
              <a:defRPr sz="3600"/>
            </a:lvl4pPr>
            <a:lvl5pPr marL="3271175" indent="0">
              <a:buNone/>
              <a:defRPr sz="3600"/>
            </a:lvl5pPr>
            <a:lvl6pPr marL="4088968" indent="0">
              <a:buNone/>
              <a:defRPr sz="3600"/>
            </a:lvl6pPr>
            <a:lvl7pPr marL="4906762" indent="0">
              <a:buNone/>
              <a:defRPr sz="3600"/>
            </a:lvl7pPr>
            <a:lvl8pPr marL="5724555" indent="0">
              <a:buNone/>
              <a:defRPr sz="3600"/>
            </a:lvl8pPr>
            <a:lvl9pPr marL="6542349" indent="0">
              <a:buNone/>
              <a:defRPr sz="36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3590799" y="8064674"/>
            <a:ext cx="10991850" cy="1209342"/>
          </a:xfrm>
        </p:spPr>
        <p:txBody>
          <a:bodyPr/>
          <a:lstStyle>
            <a:lvl1pPr marL="0" indent="0">
              <a:buNone/>
              <a:defRPr sz="2500"/>
            </a:lvl1pPr>
            <a:lvl2pPr marL="817794" indent="0">
              <a:buNone/>
              <a:defRPr sz="2100"/>
            </a:lvl2pPr>
            <a:lvl3pPr marL="1635587" indent="0">
              <a:buNone/>
              <a:defRPr sz="1800"/>
            </a:lvl3pPr>
            <a:lvl4pPr marL="2453381" indent="0">
              <a:buNone/>
              <a:defRPr sz="1600"/>
            </a:lvl4pPr>
            <a:lvl5pPr marL="3271175" indent="0">
              <a:buNone/>
              <a:defRPr sz="1600"/>
            </a:lvl5pPr>
            <a:lvl6pPr marL="4088968" indent="0">
              <a:buNone/>
              <a:defRPr sz="1600"/>
            </a:lvl6pPr>
            <a:lvl7pPr marL="4906762" indent="0">
              <a:buNone/>
              <a:defRPr sz="1600"/>
            </a:lvl7pPr>
            <a:lvl8pPr marL="5724555" indent="0">
              <a:buNone/>
              <a:defRPr sz="1600"/>
            </a:lvl8pPr>
            <a:lvl9pPr marL="6542349" indent="0">
              <a:buNone/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137858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915988" y="412656"/>
            <a:ext cx="16487775" cy="1717411"/>
          </a:xfrm>
          <a:prstGeom prst="rect">
            <a:avLst/>
          </a:prstGeom>
        </p:spPr>
        <p:txBody>
          <a:bodyPr vert="horz" lIns="163559" tIns="81779" rIns="163559" bIns="81779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915988" y="2404376"/>
            <a:ext cx="16487775" cy="6800469"/>
          </a:xfrm>
          <a:prstGeom prst="rect">
            <a:avLst/>
          </a:prstGeom>
        </p:spPr>
        <p:txBody>
          <a:bodyPr vert="horz" lIns="163559" tIns="81779" rIns="163559" bIns="81779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915988" y="9550711"/>
            <a:ext cx="4274608" cy="548617"/>
          </a:xfrm>
          <a:prstGeom prst="rect">
            <a:avLst/>
          </a:prstGeom>
        </p:spPr>
        <p:txBody>
          <a:bodyPr vert="horz" lIns="163559" tIns="81779" rIns="163559" bIns="81779" rtlCol="0" anchor="ctr"/>
          <a:lstStyle>
            <a:lvl1pPr algn="l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5C1008-197E-4637-8F41-51A2E8AC4CF3}" type="datetimeFigureOut">
              <a:rPr lang="fr-FR" smtClean="0"/>
              <a:t>21/02/2022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6259248" y="9550711"/>
            <a:ext cx="5801254" cy="548617"/>
          </a:xfrm>
          <a:prstGeom prst="rect">
            <a:avLst/>
          </a:prstGeom>
        </p:spPr>
        <p:txBody>
          <a:bodyPr vert="horz" lIns="163559" tIns="81779" rIns="163559" bIns="81779" rtlCol="0" anchor="ctr"/>
          <a:lstStyle>
            <a:lvl1pPr algn="ctr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13129154" y="9550711"/>
            <a:ext cx="4274608" cy="548617"/>
          </a:xfrm>
          <a:prstGeom prst="rect">
            <a:avLst/>
          </a:prstGeom>
        </p:spPr>
        <p:txBody>
          <a:bodyPr vert="horz" lIns="163559" tIns="81779" rIns="163559" bIns="81779" rtlCol="0" anchor="ctr"/>
          <a:lstStyle>
            <a:lvl1pPr algn="r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E43819-EBE8-4598-8B9D-C84D82B3112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869820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635587" rtl="0" eaLnBrk="1" latinLnBrk="0" hangingPunct="1">
        <a:spcBef>
          <a:spcPct val="0"/>
        </a:spcBef>
        <a:buNone/>
        <a:defRPr sz="7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3345" indent="-613345" algn="l" defTabSz="1635587" rtl="0" eaLnBrk="1" latinLnBrk="0" hangingPunct="1">
        <a:spcBef>
          <a:spcPct val="20000"/>
        </a:spcBef>
        <a:buFont typeface="Arial" panose="020B0604020202020204" pitchFamily="34" charset="0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328915" indent="-511121" algn="l" defTabSz="1635587" rtl="0" eaLnBrk="1" latinLnBrk="0" hangingPunct="1">
        <a:spcBef>
          <a:spcPct val="20000"/>
        </a:spcBef>
        <a:buFont typeface="Arial" panose="020B0604020202020204" pitchFamily="34" charset="0"/>
        <a:buChar char="–"/>
        <a:defRPr sz="5000" kern="1200">
          <a:solidFill>
            <a:schemeClr val="tx1"/>
          </a:solidFill>
          <a:latin typeface="+mn-lt"/>
          <a:ea typeface="+mn-ea"/>
          <a:cs typeface="+mn-cs"/>
        </a:defRPr>
      </a:lvl2pPr>
      <a:lvl3pPr marL="2044484" indent="-408897" algn="l" defTabSz="1635587" rtl="0" eaLnBrk="1" latinLnBrk="0" hangingPunct="1">
        <a:spcBef>
          <a:spcPct val="20000"/>
        </a:spcBef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2862278" indent="-408897" algn="l" defTabSz="1635587" rtl="0" eaLnBrk="1" latinLnBrk="0" hangingPunct="1">
        <a:spcBef>
          <a:spcPct val="20000"/>
        </a:spcBef>
        <a:buFont typeface="Arial" panose="020B0604020202020204" pitchFamily="34" charset="0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80071" indent="-408897" algn="l" defTabSz="1635587" rtl="0" eaLnBrk="1" latinLnBrk="0" hangingPunct="1">
        <a:spcBef>
          <a:spcPct val="20000"/>
        </a:spcBef>
        <a:buFont typeface="Arial" panose="020B0604020202020204" pitchFamily="34" charset="0"/>
        <a:buChar char="»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497865" indent="-408897" algn="l" defTabSz="1635587" rtl="0" eaLnBrk="1" latinLnBrk="0" hangingPunct="1">
        <a:spcBef>
          <a:spcPct val="20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315659" indent="-408897" algn="l" defTabSz="1635587" rtl="0" eaLnBrk="1" latinLnBrk="0" hangingPunct="1">
        <a:spcBef>
          <a:spcPct val="20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133452" indent="-408897" algn="l" defTabSz="1635587" rtl="0" eaLnBrk="1" latinLnBrk="0" hangingPunct="1">
        <a:spcBef>
          <a:spcPct val="20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6951246" indent="-408897" algn="l" defTabSz="1635587" rtl="0" eaLnBrk="1" latinLnBrk="0" hangingPunct="1">
        <a:spcBef>
          <a:spcPct val="20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1635587" rtl="0" eaLnBrk="1" latinLnBrk="0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7794" algn="l" defTabSz="1635587" rtl="0" eaLnBrk="1" latinLnBrk="0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635587" algn="l" defTabSz="1635587" rtl="0" eaLnBrk="1" latinLnBrk="0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453381" algn="l" defTabSz="1635587" rtl="0" eaLnBrk="1" latinLnBrk="0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4pPr>
      <a:lvl5pPr marL="3271175" algn="l" defTabSz="1635587" rtl="0" eaLnBrk="1" latinLnBrk="0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5pPr>
      <a:lvl6pPr marL="4088968" algn="l" defTabSz="1635587" rtl="0" eaLnBrk="1" latinLnBrk="0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6pPr>
      <a:lvl7pPr marL="4906762" algn="l" defTabSz="1635587" rtl="0" eaLnBrk="1" latinLnBrk="0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7pPr>
      <a:lvl8pPr marL="5724555" algn="l" defTabSz="1635587" rtl="0" eaLnBrk="1" latinLnBrk="0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8pPr>
      <a:lvl9pPr marL="6542349" algn="l" defTabSz="1635587" rtl="0" eaLnBrk="1" latinLnBrk="0" hangingPunct="1">
        <a:defRPr sz="3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 descr="N:\DIRECTION GENERALE\COMMUNICATION\COM_EXTERNE\SEGUR_SANTE\KIT_Digital_FEDER\Visuel_Télévision_Accueil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008" y="49306"/>
            <a:ext cx="18160875" cy="1021549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ZoneTexte 2"/>
          <p:cNvSpPr txBox="1"/>
          <p:nvPr/>
        </p:nvSpPr>
        <p:spPr>
          <a:xfrm>
            <a:off x="942406" y="5080223"/>
            <a:ext cx="103691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002060"/>
                </a:solidFill>
              </a:rPr>
              <a:t>[Texte personnalisable]</a:t>
            </a:r>
            <a:endParaRPr lang="fr-FR" b="1" dirty="0">
              <a:solidFill>
                <a:srgbClr val="002060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12832283" y="6364634"/>
            <a:ext cx="396044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Place pour photos(s)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80578328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8</Words>
  <Application>Microsoft Office PowerPoint</Application>
  <PresentationFormat>Personnalisé</PresentationFormat>
  <Paragraphs>2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>Ministères Chargés des Affaires Sociales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LE COMTE, Suzy</dc:creator>
  <cp:lastModifiedBy>LE COMTE, Suzy</cp:lastModifiedBy>
  <cp:revision>4</cp:revision>
  <dcterms:created xsi:type="dcterms:W3CDTF">2022-02-17T10:49:47Z</dcterms:created>
  <dcterms:modified xsi:type="dcterms:W3CDTF">2022-02-21T14:31:40Z</dcterms:modified>
</cp:coreProperties>
</file>

<file path=docProps/thumbnail.jpeg>
</file>