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08" y="-9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73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20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2247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18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0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801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89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446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87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208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166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CCF47-1514-4026-B47D-D6D02846D13C}" type="datetimeFigureOut">
              <a:rPr lang="fr-FR" smtClean="0"/>
              <a:t>21/02/2022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D381-B296-4BAB-8BCB-9BAEC393BE8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8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s_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88032"/>
            <a:ext cx="9016893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611560" y="1635646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[Votre établissement] a reçu </a:t>
            </a:r>
            <a:r>
              <a:rPr lang="fr-FR" b="1" dirty="0" smtClean="0">
                <a:solidFill>
                  <a:schemeClr val="bg1"/>
                </a:solidFill>
                <a:latin typeface="Marianne" pitchFamily="50" charset="0"/>
              </a:rPr>
              <a:t>XX€ pour répondre aux besoins du quotidien des professionnels et des patients.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bg1"/>
                </a:solidFill>
                <a:latin typeface="Marianne" pitchFamily="50" charset="0"/>
              </a:rPr>
              <a:t>Un nouveau [détails] été acheté pour permettre de [détails]</a:t>
            </a:r>
            <a:endParaRPr lang="fr-FR" dirty="0">
              <a:solidFill>
                <a:schemeClr val="bg1"/>
              </a:solidFill>
              <a:latin typeface="Marianne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  <a:latin typeface="Marianne ExtraBold" pitchFamily="50" charset="0"/>
            </a:endParaRPr>
          </a:p>
        </p:txBody>
      </p:sp>
      <p:pic>
        <p:nvPicPr>
          <p:cNvPr id="10" name="Picture 9" descr="LUNDI SANTÉ À Alès, deux nouveaux fauteuils de transfert pour le service  des urgences - Objectif Gar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02746"/>
            <a:ext cx="2604663" cy="195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5940152" y="2067694"/>
            <a:ext cx="223224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Photo(s)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523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N:\DIRECTION GENERALE\COMMUNICATION\COM_EXTERNE\SEGUR_SANTE\SEMAINE LANCEMENT\KIT_Digital_FEDER\Squelette_Vignette_RS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0" y="315906"/>
            <a:ext cx="8963776" cy="470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11560" y="1563638"/>
            <a:ext cx="79208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[Votre établissement] a reçu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XX€ </a:t>
            </a:r>
            <a:r>
              <a:rPr lang="fr-FR" sz="1400" dirty="0" smtClean="0">
                <a:solidFill>
                  <a:srgbClr val="000091"/>
                </a:solidFill>
                <a:latin typeface="Marianne" pitchFamily="50" charset="0"/>
              </a:rPr>
              <a:t>pour financer des besoins du quotidien. Ces investissements permettent </a:t>
            </a:r>
            <a:r>
              <a:rPr lang="fr-FR" sz="1400" b="1" dirty="0" smtClean="0">
                <a:solidFill>
                  <a:srgbClr val="000091"/>
                </a:solidFill>
                <a:latin typeface="Marianne" pitchFamily="50" charset="0"/>
              </a:rPr>
              <a:t>d’investir dans du matériel nécessaire aux bonnes conditions de travail pour les professionnels et d’accueil pour les patients.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779912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8184" y="2655625"/>
            <a:ext cx="2160240" cy="1440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283968" y="32159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732240" y="319881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Photo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83568" y="3003798"/>
            <a:ext cx="27363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500" dirty="0" smtClean="0">
                <a:solidFill>
                  <a:srgbClr val="000091"/>
                </a:solidFill>
                <a:latin typeface="Marianne" pitchFamily="50" charset="0"/>
              </a:rPr>
              <a:t>[Votre établissement] a par exemple, pu acheter :</a:t>
            </a:r>
            <a:endParaRPr lang="fr-FR" sz="1500" dirty="0">
              <a:solidFill>
                <a:srgbClr val="000091"/>
              </a:solidFill>
              <a:latin typeface="Mariann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098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:\DIRECTION GENERALE\COMMUNICATION\COM_EXTERNE\SEGUR_SANTE\SEMAINE LANCEMENT\KIT_Digital_FEDER\Squelette_Vignette_RS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9502"/>
            <a:ext cx="8928992" cy="46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94168" y="199568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91"/>
                </a:solidFill>
                <a:latin typeface="Marianne" pitchFamily="50" charset="0"/>
              </a:rPr>
              <a:t>Ici, [Votre établissement] investit au quotidien pour améliorer les conditions de travail des personnels et les conditions d’accueil des patients ! </a:t>
            </a:r>
          </a:p>
        </p:txBody>
      </p:sp>
    </p:spTree>
    <p:extLst>
      <p:ext uri="{BB962C8B-B14F-4D97-AF65-F5344CB8AC3E}">
        <p14:creationId xmlns:p14="http://schemas.microsoft.com/office/powerpoint/2010/main" val="10823423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solidFill>
            <a:srgbClr val="00206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109</Words>
  <Application>Microsoft Office PowerPoint</Application>
  <PresentationFormat>Affichage à l'écran (16:9)</PresentationFormat>
  <Paragraphs>9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Company>Ministères Chargés des Affaires Sociales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 COMTE, Suzy</dc:creator>
  <cp:lastModifiedBy>LE COMTE, Suzy</cp:lastModifiedBy>
  <cp:revision>14</cp:revision>
  <dcterms:created xsi:type="dcterms:W3CDTF">2022-02-16T15:34:47Z</dcterms:created>
  <dcterms:modified xsi:type="dcterms:W3CDTF">2022-02-21T14:24:49Z</dcterms:modified>
</cp:coreProperties>
</file>