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73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20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24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18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0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801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89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46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87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20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16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CCF47-1514-4026-B47D-D6D02846D13C}" type="datetimeFigureOut">
              <a:rPr lang="fr-FR" smtClean="0"/>
              <a:t>10/07/2023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08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DIRECTION GENERALE\COMMUNICATION\COM_EXTERNE\SEGUR_SANTE\SEMAINE LANCEMENT\KIT_Digital_FEDER\Squelette_vignettes_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88032"/>
            <a:ext cx="9016893" cy="47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11560" y="1635646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[Votre établissement] a reçu </a:t>
            </a:r>
            <a:r>
              <a:rPr lang="fr-FR" b="1" dirty="0" smtClean="0">
                <a:solidFill>
                  <a:schemeClr val="bg1"/>
                </a:solidFill>
                <a:latin typeface="Marianne" pitchFamily="50" charset="0"/>
              </a:rPr>
              <a:t>XX€ pour répondre aux besoins des professionnels et des résidents.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bg1"/>
              </a:solidFill>
              <a:latin typeface="Marianne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Un projet de [type projet] a été financé pour permettre de [détails]</a:t>
            </a:r>
            <a:endParaRPr lang="fr-FR" dirty="0">
              <a:solidFill>
                <a:schemeClr val="bg1"/>
              </a:solidFill>
              <a:latin typeface="Marianne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  <a:latin typeface="Marianne ExtraBold" pitchFamily="50" charset="0"/>
            </a:endParaRPr>
          </a:p>
        </p:txBody>
      </p:sp>
      <p:pic>
        <p:nvPicPr>
          <p:cNvPr id="10" name="Picture 9" descr="LUNDI SANTÉ À Alès, deux nouveaux fauteuils de transfert pour le service  des urgences - Objectif Gar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02746"/>
            <a:ext cx="2604663" cy="1953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5940152" y="2067694"/>
            <a:ext cx="223224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Photo(s)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3867894"/>
            <a:ext cx="433331" cy="43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23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N:\DIRECTION GENERALE\COMMUNICATION\COM_EXTERNE\SEGUR_SANTE\SEMAINE LANCEMENT\KIT_Digital_FEDER\Squelette_Vignette_RS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0" y="315906"/>
            <a:ext cx="8963776" cy="470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611560" y="156363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[Votre établissement] a reçu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XX€ </a:t>
            </a: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pour financer son projet immobilier de restructuration/ extension / construction neuve. Ces investissements permettent </a:t>
            </a:r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d’améliorer la prise en charge des personnes âgées en perte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d’autonomie et visent </a:t>
            </a:r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prioritairement à transformer et moderniser l’offre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d’accompagnement </a:t>
            </a:r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dans la région.</a:t>
            </a:r>
            <a:endParaRPr lang="fr-FR" sz="1400" b="1" dirty="0" smtClean="0">
              <a:solidFill>
                <a:srgbClr val="000091"/>
              </a:solidFill>
              <a:latin typeface="Marianne" pitchFamily="50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79912" y="2655625"/>
            <a:ext cx="216024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8184" y="2655625"/>
            <a:ext cx="216024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83968" y="32159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732240" y="319881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83568" y="3003798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500" dirty="0" smtClean="0">
                <a:solidFill>
                  <a:srgbClr val="000091"/>
                </a:solidFill>
                <a:latin typeface="Marianne" pitchFamily="50" charset="0"/>
              </a:rPr>
              <a:t>[Votre établissement] en </a:t>
            </a:r>
            <a:r>
              <a:rPr lang="fr-FR" sz="1500" smtClean="0">
                <a:solidFill>
                  <a:srgbClr val="000091"/>
                </a:solidFill>
                <a:latin typeface="Marianne" pitchFamily="50" charset="0"/>
              </a:rPr>
              <a:t>quelques images : </a:t>
            </a:r>
            <a:endParaRPr lang="fr-FR" sz="1500" dirty="0">
              <a:solidFill>
                <a:srgbClr val="000091"/>
              </a:solidFill>
              <a:latin typeface="Marianne" pitchFamily="50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774" y="4341237"/>
            <a:ext cx="433331" cy="43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098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DIRECTION GENERALE\COMMUNICATION\COM_EXTERNE\SEGUR_SANTE\SEMAINE LANCEMENT\KIT_Digital_FEDER\Squelette_Vignette_RS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9502"/>
            <a:ext cx="8928992" cy="468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94168" y="199568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91"/>
                </a:solidFill>
                <a:latin typeface="Marianne" pitchFamily="50" charset="0"/>
              </a:rPr>
              <a:t>Le projet architectural de [Votre établissement</a:t>
            </a:r>
            <a:r>
              <a:rPr lang="fr-FR" sz="2400" b="1" smtClean="0">
                <a:solidFill>
                  <a:srgbClr val="000091"/>
                </a:solidFill>
                <a:latin typeface="Marianne" pitchFamily="50" charset="0"/>
              </a:rPr>
              <a:t>] vise à </a:t>
            </a:r>
            <a:r>
              <a:rPr lang="fr-FR" sz="2400" b="1" dirty="0" smtClean="0">
                <a:solidFill>
                  <a:srgbClr val="000091"/>
                </a:solidFill>
                <a:latin typeface="Marianne" pitchFamily="50" charset="0"/>
              </a:rPr>
              <a:t>améliorer les conditions de travail des personnels et les conditions d’accueil des résidents !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405136"/>
            <a:ext cx="433331" cy="43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42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2060"/>
        </a:solidFill>
        <a:ln>
          <a:solidFill>
            <a:srgbClr val="00206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118</Words>
  <Application>Microsoft Office PowerPoint</Application>
  <PresentationFormat>Affichage à l'écran (16:9)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 COMTE, Suzy</dc:creator>
  <cp:lastModifiedBy>BONNOT MARTAGEIX, Sophie</cp:lastModifiedBy>
  <cp:revision>20</cp:revision>
  <dcterms:created xsi:type="dcterms:W3CDTF">2022-02-16T15:34:47Z</dcterms:created>
  <dcterms:modified xsi:type="dcterms:W3CDTF">2023-07-10T07:56:27Z</dcterms:modified>
</cp:coreProperties>
</file>