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4" d="100"/>
          <a:sy n="104" d="100"/>
        </p:scale>
        <p:origin x="-396" y="13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F726E-0E9C-40DE-AB33-14B225DBFA4D}" type="datetimeFigureOut">
              <a:rPr lang="fr-FR" smtClean="0"/>
              <a:t>06/12/2018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6F621-7A9D-468A-8C7A-2BD360768C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7736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F726E-0E9C-40DE-AB33-14B225DBFA4D}" type="datetimeFigureOut">
              <a:rPr lang="fr-FR" smtClean="0"/>
              <a:t>06/12/2018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6F621-7A9D-468A-8C7A-2BD360768C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5464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F726E-0E9C-40DE-AB33-14B225DBFA4D}" type="datetimeFigureOut">
              <a:rPr lang="fr-FR" smtClean="0"/>
              <a:t>06/12/2018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6F621-7A9D-468A-8C7A-2BD360768C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3702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F726E-0E9C-40DE-AB33-14B225DBFA4D}" type="datetimeFigureOut">
              <a:rPr lang="fr-FR" smtClean="0"/>
              <a:t>06/12/2018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6F621-7A9D-468A-8C7A-2BD360768C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702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F726E-0E9C-40DE-AB33-14B225DBFA4D}" type="datetimeFigureOut">
              <a:rPr lang="fr-FR" smtClean="0"/>
              <a:t>06/12/2018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6F621-7A9D-468A-8C7A-2BD360768C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8447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F726E-0E9C-40DE-AB33-14B225DBFA4D}" type="datetimeFigureOut">
              <a:rPr lang="fr-FR" smtClean="0"/>
              <a:t>06/12/2018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6F621-7A9D-468A-8C7A-2BD360768C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3166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F726E-0E9C-40DE-AB33-14B225DBFA4D}" type="datetimeFigureOut">
              <a:rPr lang="fr-FR" smtClean="0"/>
              <a:t>06/12/2018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6F621-7A9D-468A-8C7A-2BD360768C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3452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F726E-0E9C-40DE-AB33-14B225DBFA4D}" type="datetimeFigureOut">
              <a:rPr lang="fr-FR" smtClean="0"/>
              <a:t>06/12/2018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6F621-7A9D-468A-8C7A-2BD360768C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3141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F726E-0E9C-40DE-AB33-14B225DBFA4D}" type="datetimeFigureOut">
              <a:rPr lang="fr-FR" smtClean="0"/>
              <a:t>06/12/2018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6F621-7A9D-468A-8C7A-2BD360768C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0083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F726E-0E9C-40DE-AB33-14B225DBFA4D}" type="datetimeFigureOut">
              <a:rPr lang="fr-FR" smtClean="0"/>
              <a:t>06/12/2018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6F621-7A9D-468A-8C7A-2BD360768C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306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F726E-0E9C-40DE-AB33-14B225DBFA4D}" type="datetimeFigureOut">
              <a:rPr lang="fr-FR" smtClean="0"/>
              <a:t>06/12/2018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6F621-7A9D-468A-8C7A-2BD360768C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4013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F726E-0E9C-40DE-AB33-14B225DBFA4D}" type="datetimeFigureOut">
              <a:rPr lang="fr-FR" smtClean="0"/>
              <a:t>06/12/2018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6F621-7A9D-468A-8C7A-2BD360768C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0091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2403" y="546825"/>
            <a:ext cx="7772400" cy="2187674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INFORMATION VISITEURS</a:t>
            </a:r>
            <a:br>
              <a:rPr lang="fr-FR" b="1" dirty="0" smtClean="0">
                <a:solidFill>
                  <a:srgbClr val="FF0000"/>
                </a:solidFill>
              </a:rPr>
            </a:br>
            <a:r>
              <a:rPr lang="fr-FR" b="1" dirty="0" smtClean="0">
                <a:solidFill>
                  <a:srgbClr val="FF0000"/>
                </a:solidFill>
              </a:rPr>
              <a:t>La grippe est de retour </a:t>
            </a:r>
            <a:endParaRPr lang="fr-FR" b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19105" y="4725144"/>
            <a:ext cx="8261407" cy="1587574"/>
          </a:xfrm>
        </p:spPr>
        <p:txBody>
          <a:bodyPr>
            <a:normAutofit fontScale="25000" lnSpcReduction="20000"/>
          </a:bodyPr>
          <a:lstStyle/>
          <a:p>
            <a:r>
              <a:rPr lang="fr-FR" sz="8000" b="1" dirty="0" smtClean="0">
                <a:solidFill>
                  <a:srgbClr val="FF0000"/>
                </a:solidFill>
              </a:rPr>
              <a:t>Si vous toussez, éternuez et/ou êtes fiévreux,</a:t>
            </a:r>
          </a:p>
          <a:p>
            <a:r>
              <a:rPr lang="fr-FR" sz="8000" b="1" dirty="0" smtClean="0">
                <a:solidFill>
                  <a:srgbClr val="FF0000"/>
                </a:solidFill>
              </a:rPr>
              <a:t>il est souhaitable de </a:t>
            </a:r>
            <a:r>
              <a:rPr lang="fr-FR" sz="8000" b="1" u="sng" dirty="0" smtClean="0">
                <a:solidFill>
                  <a:srgbClr val="FF0000"/>
                </a:solidFill>
              </a:rPr>
              <a:t>reporter votre visite </a:t>
            </a:r>
            <a:r>
              <a:rPr lang="fr-FR" sz="8000" b="1" dirty="0" smtClean="0">
                <a:solidFill>
                  <a:srgbClr val="FF0000"/>
                </a:solidFill>
              </a:rPr>
              <a:t>pour protéger votre proche.</a:t>
            </a:r>
          </a:p>
          <a:p>
            <a:endParaRPr lang="fr-FR" sz="8000" b="1" dirty="0" smtClean="0">
              <a:solidFill>
                <a:srgbClr val="FF0000"/>
              </a:solidFill>
            </a:endParaRPr>
          </a:p>
          <a:p>
            <a:r>
              <a:rPr lang="fr-FR" sz="8000" b="1" dirty="0" smtClean="0">
                <a:solidFill>
                  <a:srgbClr val="FF0000"/>
                </a:solidFill>
              </a:rPr>
              <a:t>Si vous maintenez cette visite, il faut </a:t>
            </a:r>
            <a:r>
              <a:rPr lang="fr-FR" sz="8000" b="1" u="sng" dirty="0" smtClean="0">
                <a:solidFill>
                  <a:srgbClr val="FF0000"/>
                </a:solidFill>
              </a:rPr>
              <a:t>porter un masque chirurgical </a:t>
            </a:r>
          </a:p>
          <a:p>
            <a:r>
              <a:rPr lang="fr-FR" sz="8000" b="1" dirty="0" smtClean="0">
                <a:solidFill>
                  <a:srgbClr val="FF0000"/>
                </a:solidFill>
              </a:rPr>
              <a:t>et respecter une </a:t>
            </a:r>
            <a:r>
              <a:rPr lang="fr-FR" sz="8000" b="1" u="sng" dirty="0" smtClean="0">
                <a:solidFill>
                  <a:srgbClr val="FF0000"/>
                </a:solidFill>
              </a:rPr>
              <a:t>friction des mains </a:t>
            </a:r>
            <a:r>
              <a:rPr lang="fr-FR" sz="8000" b="1" dirty="0" smtClean="0">
                <a:solidFill>
                  <a:srgbClr val="FF0000"/>
                </a:solidFill>
              </a:rPr>
              <a:t>en </a:t>
            </a:r>
            <a:r>
              <a:rPr lang="fr-FR" sz="8000" b="1" dirty="0" smtClean="0">
                <a:solidFill>
                  <a:srgbClr val="FF0000"/>
                </a:solidFill>
              </a:rPr>
              <a:t>entrant et en sortant de la </a:t>
            </a:r>
            <a:r>
              <a:rPr lang="fr-FR" sz="8000" b="1" dirty="0" smtClean="0">
                <a:solidFill>
                  <a:srgbClr val="FF0000"/>
                </a:solidFill>
              </a:rPr>
              <a:t>chambre.</a:t>
            </a: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r>
              <a:rPr lang="fr-FR" sz="4800" dirty="0" smtClean="0">
                <a:solidFill>
                  <a:schemeClr val="accent3">
                    <a:lumMod val="75000"/>
                  </a:schemeClr>
                </a:solidFill>
              </a:rPr>
              <a:t>Merci </a:t>
            </a:r>
            <a:r>
              <a:rPr lang="fr-FR" sz="4800" dirty="0" smtClean="0">
                <a:solidFill>
                  <a:schemeClr val="accent3">
                    <a:lumMod val="75000"/>
                  </a:schemeClr>
                </a:solidFill>
              </a:rPr>
              <a:t>de bien vouloir vous adresser au personnel de l’établissement </a:t>
            </a:r>
            <a:endParaRPr lang="fr-FR" sz="48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83" y="2780928"/>
            <a:ext cx="1149796" cy="1134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3665675" y="215994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LOGO DE L’ETABLISSEMENT</a:t>
            </a:r>
            <a:endParaRPr lang="fr-FR" dirty="0"/>
          </a:p>
        </p:txBody>
      </p:sp>
      <p:pic>
        <p:nvPicPr>
          <p:cNvPr id="1030" name="Picture 6" descr="D:\Utilisateurs\dflescq\AppData\Local\Microsoft\Windows\Temporary Internet Files\Content.IE5\SU5UUT8T\Dialog-stop-hand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4869160"/>
            <a:ext cx="1196752" cy="119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391" y="2492896"/>
            <a:ext cx="3298777" cy="1880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 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60" t="20598" r="13985" b="17764"/>
          <a:stretch>
            <a:fillRect/>
          </a:stretch>
        </p:blipFill>
        <p:spPr bwMode="auto">
          <a:xfrm>
            <a:off x="7915850" y="207680"/>
            <a:ext cx="976630" cy="701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2360"/>
            <a:ext cx="1021080" cy="6337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2724271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63</Words>
  <Application>Microsoft Office PowerPoint</Application>
  <PresentationFormat>Affichage à l'écran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INFORMATION VISITEURS La grippe est de retour </vt:lpstr>
    </vt:vector>
  </TitlesOfParts>
  <Company>Ministère de la Santé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dflescq</dc:creator>
  <cp:lastModifiedBy>Administrateur</cp:lastModifiedBy>
  <cp:revision>11</cp:revision>
  <dcterms:created xsi:type="dcterms:W3CDTF">2018-10-22T13:16:31Z</dcterms:created>
  <dcterms:modified xsi:type="dcterms:W3CDTF">2018-12-06T10:24:23Z</dcterms:modified>
</cp:coreProperties>
</file>