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8" autoAdjust="0"/>
    <p:restoredTop sz="94660"/>
  </p:normalViewPr>
  <p:slideViewPr>
    <p:cSldViewPr snapToGrid="0">
      <p:cViewPr>
        <p:scale>
          <a:sx n="77" d="100"/>
          <a:sy n="77" d="100"/>
        </p:scale>
        <p:origin x="-904" y="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386442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61957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507890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684906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10607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78400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749600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12001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719585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5952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554548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A054EF-9ACF-47AF-86C8-3E4654DED54D}" type="datetimeFigureOut">
              <a:rPr lang="fr-FR" smtClean="0"/>
              <a:t>25/04/2018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36C766-CF7D-4C12-8FA1-459E07A0B85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507618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1F0C60B0-8FF8-4E51-8295-BB89861644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b="1" dirty="0">
                <a:solidFill>
                  <a:schemeClr val="accent1">
                    <a:lumMod val="50000"/>
                  </a:schemeClr>
                </a:solidFill>
              </a:rPr>
              <a:t>Groupe de travail COTRIM SSR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xmlns="" id="{383401BF-97A1-44F4-87D2-0FD6F3D577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Deux réunions, une en décembre, une en février</a:t>
            </a:r>
          </a:p>
          <a:p>
            <a:endParaRPr lang="fr-FR" dirty="0"/>
          </a:p>
          <a:p>
            <a:r>
              <a:rPr lang="fr-FR" dirty="0"/>
              <a:t>Thématiques de travail </a:t>
            </a:r>
          </a:p>
          <a:p>
            <a:pPr lvl="1"/>
            <a:r>
              <a:rPr lang="fr-FR" dirty="0"/>
              <a:t>Codage de la précarité (travail en parallèle avec le groupe MCO)</a:t>
            </a:r>
          </a:p>
          <a:p>
            <a:pPr lvl="1"/>
            <a:r>
              <a:rPr lang="fr-FR" dirty="0"/>
              <a:t>La dépendance : réalisation d’un document d’aide au codage sur les situations complexes</a:t>
            </a:r>
          </a:p>
          <a:p>
            <a:pPr lvl="1"/>
            <a:r>
              <a:rPr lang="fr-FR" dirty="0"/>
              <a:t>Le CSARR: analyse des bases régionales</a:t>
            </a:r>
          </a:p>
          <a:p>
            <a:pPr lvl="1"/>
            <a:endParaRPr lang="fr-FR" dirty="0"/>
          </a:p>
          <a:p>
            <a:r>
              <a:rPr lang="fr-FR" dirty="0"/>
              <a:t>N’hésitez pas à rejoindre le groupe</a:t>
            </a:r>
          </a:p>
        </p:txBody>
      </p:sp>
    </p:spTree>
    <p:extLst>
      <p:ext uri="{BB962C8B-B14F-4D97-AF65-F5344CB8AC3E}">
        <p14:creationId xmlns:p14="http://schemas.microsoft.com/office/powerpoint/2010/main" val="413927437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57</TotalTime>
  <Words>57</Words>
  <Application>Microsoft Office PowerPoint</Application>
  <PresentationFormat>Affichage à l'écran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Groupe de travail COTRIM SSR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Perret Fabien</dc:creator>
  <cp:lastModifiedBy>mtiffon</cp:lastModifiedBy>
  <cp:revision>6</cp:revision>
  <dcterms:created xsi:type="dcterms:W3CDTF">2018-03-12T20:39:01Z</dcterms:created>
  <dcterms:modified xsi:type="dcterms:W3CDTF">2018-04-25T08:33:17Z</dcterms:modified>
</cp:coreProperties>
</file>

<file path=docProps/thumbnail.jpeg>
</file>