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3870" r:id="rId1"/>
  </p:sldMasterIdLst>
  <p:notesMasterIdLst>
    <p:notesMasterId r:id="rId9"/>
  </p:notesMasterIdLst>
  <p:handoutMasterIdLst>
    <p:handoutMasterId r:id="rId10"/>
  </p:handoutMasterIdLst>
  <p:sldIdLst>
    <p:sldId id="279" r:id="rId2"/>
    <p:sldId id="534" r:id="rId3"/>
    <p:sldId id="538" r:id="rId4"/>
    <p:sldId id="539" r:id="rId5"/>
    <p:sldId id="540" r:id="rId6"/>
    <p:sldId id="541" r:id="rId7"/>
    <p:sldId id="402" r:id="rId8"/>
  </p:sldIdLst>
  <p:sldSz cx="9906000" cy="6858000" type="A4"/>
  <p:notesSz cx="6797675" cy="9926638"/>
  <p:kinsoku lang="ja-JP" invalStChars="、。，．・：；？！゛゜ヽヾゝゞ々ー’”）〕］｝〉》」』】°‰′″℃￠％ぁぃぅぇぉっゃゅょゎァィゥェォッャュョヮヵヶ!%),.:;?]}｡｣､･ｧｨｩｪｫｬｭｮｯｰﾞﾟ" invalEndChars="‘“（〔［｛〈《「『【￥＄$([\{｢￡"/>
  <p:defaultTextStyle>
    <a:defPPr>
      <a:defRPr lang="fr-FR"/>
    </a:defPPr>
    <a:lvl1pPr algn="l" rtl="0" eaLnBrk="0" fontAlgn="base" hangingPunct="0">
      <a:spcBef>
        <a:spcPct val="0"/>
      </a:spcBef>
      <a:spcAft>
        <a:spcPct val="0"/>
      </a:spcAft>
      <a:defRPr sz="1200" i="1" u="sng" kern="1200">
        <a:solidFill>
          <a:schemeClr val="bg1"/>
        </a:solidFill>
        <a:latin typeface="Arial" charset="0"/>
        <a:ea typeface="+mn-ea"/>
        <a:cs typeface="Arial" charset="0"/>
      </a:defRPr>
    </a:lvl1pPr>
    <a:lvl2pPr marL="457200" algn="l" rtl="0" eaLnBrk="0" fontAlgn="base" hangingPunct="0">
      <a:spcBef>
        <a:spcPct val="0"/>
      </a:spcBef>
      <a:spcAft>
        <a:spcPct val="0"/>
      </a:spcAft>
      <a:defRPr sz="1200" i="1" u="sng" kern="1200">
        <a:solidFill>
          <a:schemeClr val="bg1"/>
        </a:solidFill>
        <a:latin typeface="Arial" charset="0"/>
        <a:ea typeface="+mn-ea"/>
        <a:cs typeface="Arial" charset="0"/>
      </a:defRPr>
    </a:lvl2pPr>
    <a:lvl3pPr marL="914400" algn="l" rtl="0" eaLnBrk="0" fontAlgn="base" hangingPunct="0">
      <a:spcBef>
        <a:spcPct val="0"/>
      </a:spcBef>
      <a:spcAft>
        <a:spcPct val="0"/>
      </a:spcAft>
      <a:defRPr sz="1200" i="1" u="sng" kern="1200">
        <a:solidFill>
          <a:schemeClr val="bg1"/>
        </a:solidFill>
        <a:latin typeface="Arial" charset="0"/>
        <a:ea typeface="+mn-ea"/>
        <a:cs typeface="Arial" charset="0"/>
      </a:defRPr>
    </a:lvl3pPr>
    <a:lvl4pPr marL="1371600" algn="l" rtl="0" eaLnBrk="0" fontAlgn="base" hangingPunct="0">
      <a:spcBef>
        <a:spcPct val="0"/>
      </a:spcBef>
      <a:spcAft>
        <a:spcPct val="0"/>
      </a:spcAft>
      <a:defRPr sz="1200" i="1" u="sng" kern="1200">
        <a:solidFill>
          <a:schemeClr val="bg1"/>
        </a:solidFill>
        <a:latin typeface="Arial" charset="0"/>
        <a:ea typeface="+mn-ea"/>
        <a:cs typeface="Arial" charset="0"/>
      </a:defRPr>
    </a:lvl4pPr>
    <a:lvl5pPr marL="1828800" algn="l" rtl="0" eaLnBrk="0" fontAlgn="base" hangingPunct="0">
      <a:spcBef>
        <a:spcPct val="0"/>
      </a:spcBef>
      <a:spcAft>
        <a:spcPct val="0"/>
      </a:spcAft>
      <a:defRPr sz="1200" i="1" u="sng" kern="1200">
        <a:solidFill>
          <a:schemeClr val="bg1"/>
        </a:solidFill>
        <a:latin typeface="Arial" charset="0"/>
        <a:ea typeface="+mn-ea"/>
        <a:cs typeface="Arial" charset="0"/>
      </a:defRPr>
    </a:lvl5pPr>
    <a:lvl6pPr marL="2286000" algn="l" defTabSz="914400" rtl="0" eaLnBrk="1" latinLnBrk="0" hangingPunct="1">
      <a:defRPr sz="1200" i="1" u="sng" kern="1200">
        <a:solidFill>
          <a:schemeClr val="bg1"/>
        </a:solidFill>
        <a:latin typeface="Arial" charset="0"/>
        <a:ea typeface="+mn-ea"/>
        <a:cs typeface="Arial" charset="0"/>
      </a:defRPr>
    </a:lvl6pPr>
    <a:lvl7pPr marL="2743200" algn="l" defTabSz="914400" rtl="0" eaLnBrk="1" latinLnBrk="0" hangingPunct="1">
      <a:defRPr sz="1200" i="1" u="sng" kern="1200">
        <a:solidFill>
          <a:schemeClr val="bg1"/>
        </a:solidFill>
        <a:latin typeface="Arial" charset="0"/>
        <a:ea typeface="+mn-ea"/>
        <a:cs typeface="Arial" charset="0"/>
      </a:defRPr>
    </a:lvl7pPr>
    <a:lvl8pPr marL="3200400" algn="l" defTabSz="914400" rtl="0" eaLnBrk="1" latinLnBrk="0" hangingPunct="1">
      <a:defRPr sz="1200" i="1" u="sng" kern="1200">
        <a:solidFill>
          <a:schemeClr val="bg1"/>
        </a:solidFill>
        <a:latin typeface="Arial" charset="0"/>
        <a:ea typeface="+mn-ea"/>
        <a:cs typeface="Arial" charset="0"/>
      </a:defRPr>
    </a:lvl8pPr>
    <a:lvl9pPr marL="3657600" algn="l" defTabSz="914400" rtl="0" eaLnBrk="1" latinLnBrk="0" hangingPunct="1">
      <a:defRPr sz="1200" i="1" u="sng" kern="1200">
        <a:solidFill>
          <a:schemeClr val="bg1"/>
        </a:solidFill>
        <a:latin typeface="Arial" charset="0"/>
        <a:ea typeface="+mn-ea"/>
        <a:cs typeface="Arial" charset="0"/>
      </a:defRPr>
    </a:lvl9pPr>
  </p:defaultTextStyle>
  <p:extLst>
    <p:ext uri="{EFAFB233-063F-42B5-8137-9DF3F51BA10A}">
      <p15:sldGuideLst xmlns:p15="http://schemas.microsoft.com/office/powerpoint/2012/main" xmlns="">
        <p15:guide id="1" orient="horz" pos="2160">
          <p15:clr>
            <a:srgbClr val="A4A3A4"/>
          </p15:clr>
        </p15:guide>
        <p15:guide id="2" pos="3120">
          <p15:clr>
            <a:srgbClr val="A4A3A4"/>
          </p15:clr>
        </p15:guide>
      </p15:sldGuideLst>
    </p:ext>
    <p:ext uri="{2D200454-40CA-4A62-9FC3-DE9A4176ACB9}">
      <p15:notesGuideLst xmlns:p15="http://schemas.microsoft.com/office/powerpoint/2012/main" xmlns="">
        <p15:guide id="1" orient="horz" pos="3126">
          <p15:clr>
            <a:srgbClr val="A4A3A4"/>
          </p15:clr>
        </p15:guide>
        <p15:guide id="2" pos="214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loop="1"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88100"/>
    <a:srgbClr val="FF9900"/>
    <a:srgbClr val="336699"/>
    <a:srgbClr val="0033CC"/>
    <a:srgbClr val="DDDDDD"/>
    <a:srgbClr val="FF3300"/>
    <a:srgbClr val="FFFF66"/>
    <a:srgbClr val="00CC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1218" autoAdjust="0"/>
    <p:restoredTop sz="94728" autoAdjust="0"/>
  </p:normalViewPr>
  <p:slideViewPr>
    <p:cSldViewPr>
      <p:cViewPr>
        <p:scale>
          <a:sx n="73" d="100"/>
          <a:sy n="73" d="100"/>
        </p:scale>
        <p:origin x="-1068" y="-8"/>
      </p:cViewPr>
      <p:guideLst>
        <p:guide orient="horz" pos="2160"/>
        <p:guide pos="3120"/>
      </p:guideLst>
    </p:cSldViewPr>
  </p:slideViewPr>
  <p:outlineViewPr>
    <p:cViewPr>
      <p:scale>
        <a:sx n="33" d="100"/>
        <a:sy n="33" d="100"/>
      </p:scale>
      <p:origin x="0" y="7122"/>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76" d="100"/>
          <a:sy n="76" d="100"/>
        </p:scale>
        <p:origin x="-2094" y="-96"/>
      </p:cViewPr>
      <p:guideLst>
        <p:guide orient="horz" pos="3126"/>
        <p:guide pos="214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5" Type="http://schemas.microsoft.com/office/2015/10/relationships/revisionInfo" Target="revisionInfo.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08575421"/>
      </p:ext>
    </p:extLst>
  </p:cSld>
  <p:clrMap bg1="lt1" tx1="dk1" bg2="lt2" tx2="dk2" accent1="accent1" accent2="accent2" accent3="accent3" accent4="accent4" accent5="accent5" accent6="accent6" hlink="hlink" folHlink="folHlink"/>
  <p:hf hd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body" sz="quarter" idx="3"/>
          </p:nvPr>
        </p:nvSpPr>
        <p:spPr bwMode="auto">
          <a:xfrm>
            <a:off x="906463" y="4730750"/>
            <a:ext cx="4984750" cy="4487863"/>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fr-FR" noProof="0"/>
              <a:t>Cliquez pour modifier les styles de texte du masque</a:t>
            </a:r>
          </a:p>
          <a:p>
            <a:pPr lvl="1"/>
            <a:r>
              <a:rPr lang="fr-FR" noProof="0"/>
              <a:t>Second niveau</a:t>
            </a:r>
          </a:p>
          <a:p>
            <a:pPr lvl="2"/>
            <a:r>
              <a:rPr lang="fr-FR" noProof="0"/>
              <a:t>Troisième niveau</a:t>
            </a:r>
          </a:p>
          <a:p>
            <a:pPr lvl="3"/>
            <a:r>
              <a:rPr lang="fr-FR" noProof="0"/>
              <a:t>Quatrième niveau</a:t>
            </a:r>
          </a:p>
          <a:p>
            <a:pPr lvl="4"/>
            <a:r>
              <a:rPr lang="fr-FR" noProof="0"/>
              <a:t>Cinquième niveau</a:t>
            </a:r>
          </a:p>
        </p:txBody>
      </p:sp>
      <p:sp>
        <p:nvSpPr>
          <p:cNvPr id="6147" name="Rectangle 3"/>
          <p:cNvSpPr>
            <a:spLocks noGrp="1" noRot="1" noChangeAspect="1" noChangeArrowheads="1" noTextEdit="1"/>
          </p:cNvSpPr>
          <p:nvPr>
            <p:ph type="sldImg" idx="2"/>
          </p:nvPr>
        </p:nvSpPr>
        <p:spPr bwMode="auto">
          <a:xfrm>
            <a:off x="466725" y="571500"/>
            <a:ext cx="5864225" cy="4060825"/>
          </a:xfrm>
          <a:prstGeom prst="rect">
            <a:avLst/>
          </a:prstGeom>
          <a:noFill/>
          <a:ln w="12700">
            <a:solidFill>
              <a:schemeClr val="tx1"/>
            </a:solidFill>
            <a:miter lim="800000"/>
            <a:headEnd/>
            <a:tailEnd/>
          </a:ln>
        </p:spPr>
      </p:sp>
    </p:spTree>
    <p:extLst>
      <p:ext uri="{BB962C8B-B14F-4D97-AF65-F5344CB8AC3E}">
        <p14:creationId xmlns:p14="http://schemas.microsoft.com/office/powerpoint/2010/main" val="3371880760"/>
      </p:ext>
    </p:extLst>
  </p:cSld>
  <p:clrMap bg1="lt1" tx1="dk1" bg2="lt2" tx2="dk2" accent1="accent1" accent2="accent2" accent3="accent3" accent4="accent4" accent5="accent5" accent6="accent6" hlink="hlink" folHlink="folHlink"/>
  <p:hf hdr="0" dt="0"/>
  <p:notesStyle>
    <a:lvl1pPr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defTabSz="76200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Rot="1" noChangeAspect="1" noChangeArrowheads="1" noTextEdit="1"/>
          </p:cNvSpPr>
          <p:nvPr>
            <p:ph type="sldImg"/>
          </p:nvPr>
        </p:nvSpPr>
        <p:spPr>
          <a:ln/>
        </p:spPr>
      </p:sp>
      <p:sp>
        <p:nvSpPr>
          <p:cNvPr id="8195" name="Rectangle 3"/>
          <p:cNvSpPr>
            <a:spLocks noGrp="1" noChangeArrowheads="1"/>
          </p:cNvSpPr>
          <p:nvPr>
            <p:ph type="body" idx="1"/>
          </p:nvPr>
        </p:nvSpPr>
        <p:spPr>
          <a:noFill/>
          <a:ln w="9525"/>
        </p:spPr>
        <p:txBody>
          <a:bodyPr/>
          <a:lstStyle/>
          <a:p>
            <a:pPr eaLnBrk="1" hangingPunct="1"/>
            <a:endParaRPr lang="fr-FR"/>
          </a:p>
        </p:txBody>
      </p:sp>
    </p:spTree>
    <p:extLst>
      <p:ext uri="{BB962C8B-B14F-4D97-AF65-F5344CB8AC3E}">
        <p14:creationId xmlns:p14="http://schemas.microsoft.com/office/powerpoint/2010/main" val="305643548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e de titre">
    <p:spTree>
      <p:nvGrpSpPr>
        <p:cNvPr id="1" name=""/>
        <p:cNvGrpSpPr/>
        <p:nvPr/>
      </p:nvGrpSpPr>
      <p:grpSpPr>
        <a:xfrm>
          <a:off x="0" y="0"/>
          <a:ext cx="0" cy="0"/>
          <a:chOff x="0" y="0"/>
          <a:chExt cx="0" cy="0"/>
        </a:xfrm>
      </p:grpSpPr>
      <p:sp>
        <p:nvSpPr>
          <p:cNvPr id="4" name="Rectangle à coins arrondis 3"/>
          <p:cNvSpPr/>
          <p:nvPr/>
        </p:nvSpPr>
        <p:spPr>
          <a:xfrm>
            <a:off x="330200" y="328613"/>
            <a:ext cx="9242425" cy="6197600"/>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p>
        </p:txBody>
      </p:sp>
      <p:sp>
        <p:nvSpPr>
          <p:cNvPr id="6" name="Rectangle à coins arrondis 5"/>
          <p:cNvSpPr/>
          <p:nvPr/>
        </p:nvSpPr>
        <p:spPr>
          <a:xfrm>
            <a:off x="453482" y="434162"/>
            <a:ext cx="8999043" cy="3108960"/>
          </a:xfrm>
          <a:prstGeom prst="roundRect">
            <a:avLst>
              <a:gd name="adj" fmla="val 4578"/>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p>
        </p:txBody>
      </p:sp>
      <p:sp>
        <p:nvSpPr>
          <p:cNvPr id="5" name="Titre 4"/>
          <p:cNvSpPr>
            <a:spLocks noGrp="1"/>
          </p:cNvSpPr>
          <p:nvPr>
            <p:ph type="ctrTitle"/>
          </p:nvPr>
        </p:nvSpPr>
        <p:spPr>
          <a:xfrm>
            <a:off x="782574" y="1820206"/>
            <a:ext cx="8420100" cy="1828800"/>
          </a:xfrm>
        </p:spPr>
        <p:txBody>
          <a:bodyPr lIns="45720" rIns="45720" bIns="45720"/>
          <a:lstStyle>
            <a:lvl1pPr algn="r">
              <a:defRPr sz="4500" b="1">
                <a:solidFill>
                  <a:schemeClr val="accent1">
                    <a:tint val="88000"/>
                    <a:satMod val="150000"/>
                  </a:schemeClr>
                </a:solidFill>
                <a:effectLst>
                  <a:outerShdw blurRad="53975" dist="22860" dir="5400000" algn="tl" rotWithShape="0">
                    <a:srgbClr val="000000">
                      <a:alpha val="55000"/>
                    </a:srgbClr>
                  </a:outerShdw>
                </a:effectLst>
              </a:defRPr>
            </a:lvl1pPr>
            <a:extLst/>
          </a:lstStyle>
          <a:p>
            <a:r>
              <a:rPr lang="fr-FR"/>
              <a:t>Cliquez pour modifier le style du titre</a:t>
            </a:r>
            <a:endParaRPr lang="en-US"/>
          </a:p>
        </p:txBody>
      </p:sp>
      <p:sp>
        <p:nvSpPr>
          <p:cNvPr id="20" name="Sous-titre 19"/>
          <p:cNvSpPr>
            <a:spLocks noGrp="1"/>
          </p:cNvSpPr>
          <p:nvPr>
            <p:ph type="subTitle" idx="1"/>
          </p:nvPr>
        </p:nvSpPr>
        <p:spPr>
          <a:xfrm>
            <a:off x="782574" y="3685032"/>
            <a:ext cx="8420100" cy="914400"/>
          </a:xfrm>
        </p:spPr>
        <p:txBody>
          <a:bodyPr tIns="0"/>
          <a:lstStyle>
            <a:lvl1pPr marL="36576" indent="0" algn="r">
              <a:spcBef>
                <a:spcPts val="0"/>
              </a:spcBef>
              <a:buNone/>
              <a:defRPr sz="2000">
                <a:solidFill>
                  <a:schemeClr val="bg2">
                    <a:shade val="2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lang="fr-FR"/>
              <a:t>Cliquez pour modifier le style des sous-titres du masque</a:t>
            </a:r>
            <a:endParaRPr lang="en-US"/>
          </a:p>
        </p:txBody>
      </p:sp>
      <p:sp>
        <p:nvSpPr>
          <p:cNvPr id="7" name="Espace réservé de la date 18"/>
          <p:cNvSpPr>
            <a:spLocks noGrp="1"/>
          </p:cNvSpPr>
          <p:nvPr>
            <p:ph type="dt" sz="half" idx="10"/>
          </p:nvPr>
        </p:nvSpPr>
        <p:spPr/>
        <p:txBody>
          <a:bodyPr/>
          <a:lstStyle>
            <a:lvl1pPr>
              <a:defRPr/>
            </a:lvl1pPr>
            <a:extLst/>
          </a:lstStyle>
          <a:p>
            <a:pPr>
              <a:defRPr/>
            </a:pPr>
            <a:fld id="{27E9AA8D-6FB2-4B15-AC1B-F5AFA9829C07}" type="datetime1">
              <a:rPr lang="fr-FR"/>
              <a:pPr>
                <a:defRPr/>
              </a:pPr>
              <a:t>25/04/2018</a:t>
            </a:fld>
            <a:endParaRPr lang="fr-FR"/>
          </a:p>
        </p:txBody>
      </p:sp>
      <p:sp>
        <p:nvSpPr>
          <p:cNvPr id="8" name="Espace réservé du pied de page 7"/>
          <p:cNvSpPr>
            <a:spLocks noGrp="1"/>
          </p:cNvSpPr>
          <p:nvPr>
            <p:ph type="ftr" sz="quarter" idx="11"/>
          </p:nvPr>
        </p:nvSpPr>
        <p:spPr/>
        <p:txBody>
          <a:bodyPr/>
          <a:lstStyle>
            <a:lvl1pPr>
              <a:defRPr/>
            </a:lvl1pPr>
            <a:extLst/>
          </a:lstStyle>
          <a:p>
            <a:pPr>
              <a:defRPr/>
            </a:pPr>
            <a:r>
              <a:rPr lang="fr-FR"/>
              <a:t>COTRIM - 16 juin 2011</a:t>
            </a:r>
          </a:p>
        </p:txBody>
      </p:sp>
      <p:sp>
        <p:nvSpPr>
          <p:cNvPr id="9" name="Espace réservé du numéro de diapositive 10"/>
          <p:cNvSpPr>
            <a:spLocks noGrp="1"/>
          </p:cNvSpPr>
          <p:nvPr>
            <p:ph type="sldNum" sz="quarter" idx="12"/>
          </p:nvPr>
        </p:nvSpPr>
        <p:spPr/>
        <p:txBody>
          <a:bodyPr/>
          <a:lstStyle>
            <a:lvl1pPr>
              <a:defRPr/>
            </a:lvl1pPr>
          </a:lstStyle>
          <a:p>
            <a:fld id="{D3726D1F-49EA-4B4D-A649-FEA10E57DD2A}" type="slidenum">
              <a:rPr lang="fr-FR"/>
              <a:pPr/>
              <a:t>‹N°›</a:t>
            </a:fld>
            <a:endParaRPr lang="fr-F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a:xfrm>
            <a:off x="544830" y="4983480"/>
            <a:ext cx="8865870" cy="1051560"/>
          </a:xfrm>
        </p:spPr>
        <p:txBody>
          <a:bodyPr/>
          <a:lstStyle/>
          <a:p>
            <a:r>
              <a:rPr lang="fr-FR"/>
              <a:t>Cliquez pour modifier le style du titre</a:t>
            </a:r>
            <a:endParaRPr lang="en-US"/>
          </a:p>
        </p:txBody>
      </p:sp>
      <p:sp>
        <p:nvSpPr>
          <p:cNvPr id="3" name="Espace réservé du texte vertical 2"/>
          <p:cNvSpPr>
            <a:spLocks noGrp="1"/>
          </p:cNvSpPr>
          <p:nvPr>
            <p:ph type="body" orient="vert" idx="1"/>
          </p:nvPr>
        </p:nvSpPr>
        <p:spPr>
          <a:xfrm>
            <a:off x="544830" y="530352"/>
            <a:ext cx="8865870" cy="4187952"/>
          </a:xfrm>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4" name="Espace réservé de la date 24"/>
          <p:cNvSpPr>
            <a:spLocks noGrp="1"/>
          </p:cNvSpPr>
          <p:nvPr>
            <p:ph type="dt" sz="half" idx="10"/>
          </p:nvPr>
        </p:nvSpPr>
        <p:spPr/>
        <p:txBody>
          <a:bodyPr/>
          <a:lstStyle>
            <a:lvl1pPr>
              <a:defRPr/>
            </a:lvl1pPr>
          </a:lstStyle>
          <a:p>
            <a:pPr>
              <a:defRPr/>
            </a:pPr>
            <a:fld id="{3C9CF014-5B69-4DD8-85E4-20A3DFD7BCF6}" type="datetime1">
              <a:rPr lang="fr-FR"/>
              <a:pPr>
                <a:defRPr/>
              </a:pPr>
              <a:t>25/04/2018</a:t>
            </a:fld>
            <a:endParaRPr lang="fr-FR"/>
          </a:p>
        </p:txBody>
      </p:sp>
      <p:sp>
        <p:nvSpPr>
          <p:cNvPr id="5" name="Espace réservé du pied de page 17"/>
          <p:cNvSpPr>
            <a:spLocks noGrp="1"/>
          </p:cNvSpPr>
          <p:nvPr>
            <p:ph type="ftr" sz="quarter" idx="11"/>
          </p:nvPr>
        </p:nvSpPr>
        <p:spPr/>
        <p:txBody>
          <a:bodyPr/>
          <a:lstStyle>
            <a:lvl1pPr>
              <a:defRPr/>
            </a:lvl1pPr>
          </a:lstStyle>
          <a:p>
            <a:pPr>
              <a:defRPr/>
            </a:pPr>
            <a:r>
              <a:rPr lang="fr-FR"/>
              <a:t>COTRIM - 16 juin 2011</a:t>
            </a:r>
          </a:p>
        </p:txBody>
      </p:sp>
      <p:sp>
        <p:nvSpPr>
          <p:cNvPr id="6" name="Espace réservé du numéro de diapositive 4"/>
          <p:cNvSpPr>
            <a:spLocks noGrp="1"/>
          </p:cNvSpPr>
          <p:nvPr>
            <p:ph type="sldNum" sz="quarter" idx="12"/>
          </p:nvPr>
        </p:nvSpPr>
        <p:spPr/>
        <p:txBody>
          <a:bodyPr/>
          <a:lstStyle>
            <a:lvl1pPr>
              <a:defRPr/>
            </a:lvl1pPr>
          </a:lstStyle>
          <a:p>
            <a:fld id="{6A2A66CA-D333-4B6F-8D92-AA79D862CA67}" type="slidenum">
              <a:rPr lang="fr-FR"/>
              <a:pPr/>
              <a:t>‹N°›</a:t>
            </a:fld>
            <a:endParaRPr lang="fr-F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7181850" y="533409"/>
            <a:ext cx="2146300" cy="5257799"/>
          </a:xfrm>
        </p:spPr>
        <p:txBody>
          <a:bodyPr vert="eaVert"/>
          <a:lstStyle/>
          <a:p>
            <a:r>
              <a:rPr lang="fr-FR"/>
              <a:t>Cliquez pour modifier le style du titre</a:t>
            </a:r>
            <a:endParaRPr lang="en-US"/>
          </a:p>
        </p:txBody>
      </p:sp>
      <p:sp>
        <p:nvSpPr>
          <p:cNvPr id="3" name="Espace réservé du texte vertical 2"/>
          <p:cNvSpPr>
            <a:spLocks noGrp="1"/>
          </p:cNvSpPr>
          <p:nvPr>
            <p:ph type="body" orient="vert" idx="1"/>
          </p:nvPr>
        </p:nvSpPr>
        <p:spPr>
          <a:xfrm>
            <a:off x="577850" y="533407"/>
            <a:ext cx="6438900" cy="5257801"/>
          </a:xfrm>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4" name="Espace réservé de la date 24"/>
          <p:cNvSpPr>
            <a:spLocks noGrp="1"/>
          </p:cNvSpPr>
          <p:nvPr>
            <p:ph type="dt" sz="half" idx="10"/>
          </p:nvPr>
        </p:nvSpPr>
        <p:spPr/>
        <p:txBody>
          <a:bodyPr/>
          <a:lstStyle>
            <a:lvl1pPr>
              <a:defRPr/>
            </a:lvl1pPr>
          </a:lstStyle>
          <a:p>
            <a:pPr>
              <a:defRPr/>
            </a:pPr>
            <a:fld id="{8CB903BA-1A0F-4268-98D2-12A6C96B0CB6}" type="datetime1">
              <a:rPr lang="fr-FR"/>
              <a:pPr>
                <a:defRPr/>
              </a:pPr>
              <a:t>25/04/2018</a:t>
            </a:fld>
            <a:endParaRPr lang="fr-FR"/>
          </a:p>
        </p:txBody>
      </p:sp>
      <p:sp>
        <p:nvSpPr>
          <p:cNvPr id="5" name="Espace réservé du pied de page 17"/>
          <p:cNvSpPr>
            <a:spLocks noGrp="1"/>
          </p:cNvSpPr>
          <p:nvPr>
            <p:ph type="ftr" sz="quarter" idx="11"/>
          </p:nvPr>
        </p:nvSpPr>
        <p:spPr/>
        <p:txBody>
          <a:bodyPr/>
          <a:lstStyle>
            <a:lvl1pPr>
              <a:defRPr/>
            </a:lvl1pPr>
          </a:lstStyle>
          <a:p>
            <a:pPr>
              <a:defRPr/>
            </a:pPr>
            <a:r>
              <a:rPr lang="fr-FR"/>
              <a:t>COTRIM - 16 juin 2011</a:t>
            </a:r>
          </a:p>
        </p:txBody>
      </p:sp>
      <p:sp>
        <p:nvSpPr>
          <p:cNvPr id="6" name="Espace réservé du numéro de diapositive 4"/>
          <p:cNvSpPr>
            <a:spLocks noGrp="1"/>
          </p:cNvSpPr>
          <p:nvPr>
            <p:ph type="sldNum" sz="quarter" idx="12"/>
          </p:nvPr>
        </p:nvSpPr>
        <p:spPr/>
        <p:txBody>
          <a:bodyPr/>
          <a:lstStyle>
            <a:lvl1pPr>
              <a:defRPr/>
            </a:lvl1pPr>
          </a:lstStyle>
          <a:p>
            <a:fld id="{FE7C7CBF-809E-44D6-A486-88CD38029144}" type="slidenum">
              <a:rPr lang="fr-FR"/>
              <a:pPr/>
              <a:t>‹N°›</a:t>
            </a:fld>
            <a:endParaRPr lang="fr-F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a:xfrm>
            <a:off x="544830" y="4983480"/>
            <a:ext cx="8865870" cy="1051560"/>
          </a:xfrm>
        </p:spPr>
        <p:txBody>
          <a:bodyPr/>
          <a:lstStyle/>
          <a:p>
            <a:r>
              <a:rPr lang="fr-FR"/>
              <a:t>Cliquez pour modifier le style du titre</a:t>
            </a:r>
            <a:endParaRPr lang="en-US"/>
          </a:p>
        </p:txBody>
      </p:sp>
      <p:sp>
        <p:nvSpPr>
          <p:cNvPr id="3" name="Espace réservé du contenu 2"/>
          <p:cNvSpPr>
            <a:spLocks noGrp="1"/>
          </p:cNvSpPr>
          <p:nvPr>
            <p:ph idx="1"/>
          </p:nvPr>
        </p:nvSpPr>
        <p:spPr>
          <a:xfrm>
            <a:off x="544830" y="530352"/>
            <a:ext cx="8865870" cy="4187952"/>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4" name="Espace réservé de la date 24"/>
          <p:cNvSpPr>
            <a:spLocks noGrp="1"/>
          </p:cNvSpPr>
          <p:nvPr>
            <p:ph type="dt" sz="half" idx="10"/>
          </p:nvPr>
        </p:nvSpPr>
        <p:spPr/>
        <p:txBody>
          <a:bodyPr/>
          <a:lstStyle>
            <a:lvl1pPr>
              <a:defRPr/>
            </a:lvl1pPr>
          </a:lstStyle>
          <a:p>
            <a:pPr>
              <a:defRPr/>
            </a:pPr>
            <a:fld id="{626375B2-C353-455C-9D40-B30749925D46}" type="datetime1">
              <a:rPr lang="fr-FR"/>
              <a:pPr>
                <a:defRPr/>
              </a:pPr>
              <a:t>25/04/2018</a:t>
            </a:fld>
            <a:endParaRPr lang="fr-FR"/>
          </a:p>
        </p:txBody>
      </p:sp>
      <p:sp>
        <p:nvSpPr>
          <p:cNvPr id="5" name="Espace réservé du pied de page 17"/>
          <p:cNvSpPr>
            <a:spLocks noGrp="1"/>
          </p:cNvSpPr>
          <p:nvPr>
            <p:ph type="ftr" sz="quarter" idx="11"/>
          </p:nvPr>
        </p:nvSpPr>
        <p:spPr/>
        <p:txBody>
          <a:bodyPr/>
          <a:lstStyle>
            <a:lvl1pPr>
              <a:defRPr/>
            </a:lvl1pPr>
          </a:lstStyle>
          <a:p>
            <a:pPr>
              <a:defRPr/>
            </a:pPr>
            <a:r>
              <a:rPr lang="fr-FR"/>
              <a:t>COTRIM - 16 juin 2011</a:t>
            </a:r>
          </a:p>
        </p:txBody>
      </p:sp>
      <p:sp>
        <p:nvSpPr>
          <p:cNvPr id="6" name="Espace réservé du numéro de diapositive 4"/>
          <p:cNvSpPr>
            <a:spLocks noGrp="1"/>
          </p:cNvSpPr>
          <p:nvPr>
            <p:ph type="sldNum" sz="quarter" idx="12"/>
          </p:nvPr>
        </p:nvSpPr>
        <p:spPr/>
        <p:txBody>
          <a:bodyPr/>
          <a:lstStyle>
            <a:lvl1pPr>
              <a:defRPr/>
            </a:lvl1pPr>
          </a:lstStyle>
          <a:p>
            <a:fld id="{573B957B-B22B-45B4-A0CC-3D21E945E275}" type="slidenum">
              <a:rPr lang="fr-FR"/>
              <a:pPr/>
              <a:t>‹N°›</a:t>
            </a:fld>
            <a:endParaRPr lang="fr-F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Titre de section">
    <p:spTree>
      <p:nvGrpSpPr>
        <p:cNvPr id="1" name=""/>
        <p:cNvGrpSpPr/>
        <p:nvPr/>
      </p:nvGrpSpPr>
      <p:grpSpPr>
        <a:xfrm>
          <a:off x="0" y="0"/>
          <a:ext cx="0" cy="0"/>
          <a:chOff x="0" y="0"/>
          <a:chExt cx="0" cy="0"/>
        </a:xfrm>
      </p:grpSpPr>
      <p:sp>
        <p:nvSpPr>
          <p:cNvPr id="4" name="Rectangle à coins arrondis 3"/>
          <p:cNvSpPr/>
          <p:nvPr/>
        </p:nvSpPr>
        <p:spPr>
          <a:xfrm>
            <a:off x="330200" y="328613"/>
            <a:ext cx="9242425" cy="6197600"/>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p>
        </p:txBody>
      </p:sp>
      <p:sp>
        <p:nvSpPr>
          <p:cNvPr id="5" name="Rectangle à coins arrondis 4"/>
          <p:cNvSpPr/>
          <p:nvPr/>
        </p:nvSpPr>
        <p:spPr>
          <a:xfrm>
            <a:off x="453482" y="434167"/>
            <a:ext cx="8999043" cy="4341329"/>
          </a:xfrm>
          <a:prstGeom prst="roundRect">
            <a:avLst>
              <a:gd name="adj" fmla="val 2127"/>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p>
        </p:txBody>
      </p:sp>
      <p:sp>
        <p:nvSpPr>
          <p:cNvPr id="2" name="Titre 1"/>
          <p:cNvSpPr>
            <a:spLocks noGrp="1"/>
          </p:cNvSpPr>
          <p:nvPr>
            <p:ph type="title"/>
          </p:nvPr>
        </p:nvSpPr>
        <p:spPr>
          <a:xfrm>
            <a:off x="507373" y="4928616"/>
            <a:ext cx="8865870" cy="676656"/>
          </a:xfrm>
        </p:spPr>
        <p:txBody>
          <a:bodyPr lIns="91440" bIns="0"/>
          <a:lstStyle>
            <a:lvl1pPr algn="l">
              <a:buNone/>
              <a:defRPr sz="3600" b="0" cap="none" baseline="0">
                <a:solidFill>
                  <a:schemeClr val="bg2">
                    <a:shade val="25000"/>
                  </a:schemeClr>
                </a:solidFill>
                <a:effectLst/>
              </a:defRPr>
            </a:lvl1pPr>
            <a:extLst/>
          </a:lstStyle>
          <a:p>
            <a:r>
              <a:rPr lang="fr-FR"/>
              <a:t>Cliquez pour modifier le style du titre</a:t>
            </a:r>
            <a:endParaRPr lang="en-US"/>
          </a:p>
        </p:txBody>
      </p:sp>
      <p:sp>
        <p:nvSpPr>
          <p:cNvPr id="3" name="Espace réservé du texte 2"/>
          <p:cNvSpPr>
            <a:spLocks noGrp="1"/>
          </p:cNvSpPr>
          <p:nvPr>
            <p:ph type="body" idx="1"/>
          </p:nvPr>
        </p:nvSpPr>
        <p:spPr>
          <a:xfrm>
            <a:off x="507373" y="5624484"/>
            <a:ext cx="8865870" cy="420624"/>
          </a:xfrm>
        </p:spPr>
        <p:txBody>
          <a:bodyPr lIns="118872" tIns="0"/>
          <a:lstStyle>
            <a:lvl1pPr marL="0" marR="36576" indent="0" algn="l">
              <a:spcBef>
                <a:spcPts val="0"/>
              </a:spcBef>
              <a:spcAft>
                <a:spcPts val="0"/>
              </a:spcAft>
              <a:buNone/>
              <a:defRPr sz="1800" b="0">
                <a:solidFill>
                  <a:schemeClr val="accent1">
                    <a:shade val="50000"/>
                    <a:satMod val="110000"/>
                  </a:schemeClr>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a:r>
              <a:rPr lang="fr-FR"/>
              <a:t>Cliquez pour modifier les styles du texte du masque</a:t>
            </a:r>
          </a:p>
        </p:txBody>
      </p:sp>
      <p:sp>
        <p:nvSpPr>
          <p:cNvPr id="6" name="Espace réservé de la date 3"/>
          <p:cNvSpPr>
            <a:spLocks noGrp="1"/>
          </p:cNvSpPr>
          <p:nvPr>
            <p:ph type="dt" sz="half" idx="10"/>
          </p:nvPr>
        </p:nvSpPr>
        <p:spPr/>
        <p:txBody>
          <a:bodyPr/>
          <a:lstStyle>
            <a:lvl1pPr>
              <a:defRPr/>
            </a:lvl1pPr>
            <a:extLst/>
          </a:lstStyle>
          <a:p>
            <a:pPr>
              <a:defRPr/>
            </a:pPr>
            <a:fld id="{7163E40A-BB74-4E14-9C81-1199ACEFE724}" type="datetime1">
              <a:rPr lang="fr-FR"/>
              <a:pPr>
                <a:defRPr/>
              </a:pPr>
              <a:t>25/04/2018</a:t>
            </a:fld>
            <a:endParaRPr lang="fr-FR"/>
          </a:p>
        </p:txBody>
      </p:sp>
      <p:sp>
        <p:nvSpPr>
          <p:cNvPr id="7" name="Espace réservé du pied de page 4"/>
          <p:cNvSpPr>
            <a:spLocks noGrp="1"/>
          </p:cNvSpPr>
          <p:nvPr>
            <p:ph type="ftr" sz="quarter" idx="11"/>
          </p:nvPr>
        </p:nvSpPr>
        <p:spPr/>
        <p:txBody>
          <a:bodyPr/>
          <a:lstStyle>
            <a:lvl1pPr>
              <a:defRPr/>
            </a:lvl1pPr>
            <a:extLst/>
          </a:lstStyle>
          <a:p>
            <a:pPr>
              <a:defRPr/>
            </a:pPr>
            <a:r>
              <a:rPr lang="fr-FR"/>
              <a:t>COTRIM - 16 juin 2011</a:t>
            </a:r>
          </a:p>
        </p:txBody>
      </p:sp>
      <p:sp>
        <p:nvSpPr>
          <p:cNvPr id="8" name="Espace réservé du numéro de diapositive 5"/>
          <p:cNvSpPr>
            <a:spLocks noGrp="1"/>
          </p:cNvSpPr>
          <p:nvPr>
            <p:ph type="sldNum" sz="quarter" idx="12"/>
          </p:nvPr>
        </p:nvSpPr>
        <p:spPr/>
        <p:txBody>
          <a:bodyPr/>
          <a:lstStyle>
            <a:lvl1pPr>
              <a:defRPr/>
            </a:lvl1pPr>
          </a:lstStyle>
          <a:p>
            <a:fld id="{EE5199AC-642B-4F42-B8D9-975D5F33F6CD}" type="slidenum">
              <a:rPr lang="fr-FR"/>
              <a:pPr/>
              <a:t>‹N°›</a:t>
            </a:fld>
            <a:endParaRPr lang="fr-F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a:t>Cliquez pour modifier le style du titre</a:t>
            </a:r>
            <a:endParaRPr lang="en-US"/>
          </a:p>
        </p:txBody>
      </p:sp>
      <p:sp>
        <p:nvSpPr>
          <p:cNvPr id="3" name="Espace réservé du contenu 2"/>
          <p:cNvSpPr>
            <a:spLocks noGrp="1"/>
          </p:cNvSpPr>
          <p:nvPr>
            <p:ph sz="half" idx="1"/>
          </p:nvPr>
        </p:nvSpPr>
        <p:spPr>
          <a:xfrm>
            <a:off x="557215" y="530352"/>
            <a:ext cx="4259580" cy="4389120"/>
          </a:xfrm>
        </p:spPr>
        <p:txBody>
          <a:bodyPr/>
          <a:lstStyle>
            <a:lvl1pPr>
              <a:defRPr sz="2600"/>
            </a:lvl1pPr>
            <a:lvl2pPr>
              <a:defRPr sz="2200"/>
            </a:lvl2pPr>
            <a:lvl3pPr>
              <a:defRPr sz="2000"/>
            </a:lvl3pPr>
            <a:lvl4pPr>
              <a:defRPr sz="1800"/>
            </a:lvl4pPr>
            <a:lvl5pPr>
              <a:defRPr sz="1800"/>
            </a:lvl5pPr>
            <a:extLs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4" name="Espace réservé du contenu 3"/>
          <p:cNvSpPr>
            <a:spLocks noGrp="1"/>
          </p:cNvSpPr>
          <p:nvPr>
            <p:ph sz="half" idx="2"/>
          </p:nvPr>
        </p:nvSpPr>
        <p:spPr>
          <a:xfrm>
            <a:off x="5151640" y="530352"/>
            <a:ext cx="4259580" cy="4389120"/>
          </a:xfrm>
        </p:spPr>
        <p:txBody>
          <a:bodyPr/>
          <a:lstStyle>
            <a:lvl1pPr>
              <a:defRPr sz="2600"/>
            </a:lvl1pPr>
            <a:lvl2pPr>
              <a:defRPr sz="2200"/>
            </a:lvl2pPr>
            <a:lvl3pPr>
              <a:defRPr sz="2000"/>
            </a:lvl3pPr>
            <a:lvl4pPr>
              <a:defRPr sz="1800"/>
            </a:lvl4pPr>
            <a:lvl5pPr>
              <a:defRPr sz="1800"/>
            </a:lvl5pPr>
            <a:extLs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5" name="Espace réservé de la date 24"/>
          <p:cNvSpPr>
            <a:spLocks noGrp="1"/>
          </p:cNvSpPr>
          <p:nvPr>
            <p:ph type="dt" sz="half" idx="10"/>
          </p:nvPr>
        </p:nvSpPr>
        <p:spPr/>
        <p:txBody>
          <a:bodyPr/>
          <a:lstStyle>
            <a:lvl1pPr>
              <a:defRPr/>
            </a:lvl1pPr>
          </a:lstStyle>
          <a:p>
            <a:pPr>
              <a:defRPr/>
            </a:pPr>
            <a:fld id="{DA4663B7-B9C5-4DAB-AEE2-A1052C88C407}" type="datetime1">
              <a:rPr lang="fr-FR"/>
              <a:pPr>
                <a:defRPr/>
              </a:pPr>
              <a:t>25/04/2018</a:t>
            </a:fld>
            <a:endParaRPr lang="fr-FR"/>
          </a:p>
        </p:txBody>
      </p:sp>
      <p:sp>
        <p:nvSpPr>
          <p:cNvPr id="6" name="Espace réservé du pied de page 17"/>
          <p:cNvSpPr>
            <a:spLocks noGrp="1"/>
          </p:cNvSpPr>
          <p:nvPr>
            <p:ph type="ftr" sz="quarter" idx="11"/>
          </p:nvPr>
        </p:nvSpPr>
        <p:spPr/>
        <p:txBody>
          <a:bodyPr/>
          <a:lstStyle>
            <a:lvl1pPr>
              <a:defRPr/>
            </a:lvl1pPr>
          </a:lstStyle>
          <a:p>
            <a:pPr>
              <a:defRPr/>
            </a:pPr>
            <a:r>
              <a:rPr lang="fr-FR"/>
              <a:t>COTRIM - 16 juin 2011</a:t>
            </a:r>
          </a:p>
        </p:txBody>
      </p:sp>
      <p:sp>
        <p:nvSpPr>
          <p:cNvPr id="7" name="Espace réservé du numéro de diapositive 4"/>
          <p:cNvSpPr>
            <a:spLocks noGrp="1"/>
          </p:cNvSpPr>
          <p:nvPr>
            <p:ph type="sldNum" sz="quarter" idx="12"/>
          </p:nvPr>
        </p:nvSpPr>
        <p:spPr/>
        <p:txBody>
          <a:bodyPr/>
          <a:lstStyle>
            <a:lvl1pPr>
              <a:defRPr/>
            </a:lvl1pPr>
          </a:lstStyle>
          <a:p>
            <a:fld id="{880B31C4-0AAF-42D0-B881-73314C1C3AD0}" type="slidenum">
              <a:rPr lang="fr-FR"/>
              <a:pPr/>
              <a:t>‹N°›</a:t>
            </a:fld>
            <a:endParaRPr lang="fr-F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544830" y="4983480"/>
            <a:ext cx="8865870" cy="1051560"/>
          </a:xfrm>
        </p:spPr>
        <p:txBody>
          <a:bodyPr/>
          <a:lstStyle>
            <a:lvl1pPr>
              <a:defRPr b="1"/>
            </a:lvl1pPr>
            <a:extLst/>
          </a:lstStyle>
          <a:p>
            <a:r>
              <a:rPr lang="fr-FR"/>
              <a:t>Cliquez pour modifier le style du titre</a:t>
            </a:r>
            <a:endParaRPr lang="en-US"/>
          </a:p>
        </p:txBody>
      </p:sp>
      <p:sp>
        <p:nvSpPr>
          <p:cNvPr id="3" name="Espace réservé du texte 2"/>
          <p:cNvSpPr>
            <a:spLocks noGrp="1"/>
          </p:cNvSpPr>
          <p:nvPr>
            <p:ph type="body" idx="1"/>
          </p:nvPr>
        </p:nvSpPr>
        <p:spPr>
          <a:xfrm>
            <a:off x="657826" y="579438"/>
            <a:ext cx="4259580" cy="792162"/>
          </a:xfrm>
        </p:spPr>
        <p:txBody>
          <a:bodyPr lIns="146304" anchor="ctr"/>
          <a:lstStyle>
            <a:lvl1pPr marL="0" indent="0" algn="l">
              <a:buNone/>
              <a:defRPr sz="2400" b="1">
                <a:solidFill>
                  <a:schemeClr val="tx1"/>
                </a:solidFill>
              </a:defRPr>
            </a:lvl1pPr>
            <a:lvl2pPr>
              <a:buNone/>
              <a:defRPr sz="2000" b="1"/>
            </a:lvl2pPr>
            <a:lvl3pPr>
              <a:buNone/>
              <a:defRPr sz="1800" b="1"/>
            </a:lvl3pPr>
            <a:lvl4pPr>
              <a:buNone/>
              <a:defRPr sz="1600" b="1"/>
            </a:lvl4pPr>
            <a:lvl5pPr>
              <a:buNone/>
              <a:defRPr sz="1600" b="1"/>
            </a:lvl5pPr>
            <a:extLst/>
          </a:lstStyle>
          <a:p>
            <a:pPr lvl="0"/>
            <a:r>
              <a:rPr lang="fr-FR"/>
              <a:t>Cliquez pour modifier les styles du texte du masque</a:t>
            </a:r>
          </a:p>
        </p:txBody>
      </p:sp>
      <p:sp>
        <p:nvSpPr>
          <p:cNvPr id="4" name="Espace réservé du texte 3"/>
          <p:cNvSpPr>
            <a:spLocks noGrp="1"/>
          </p:cNvSpPr>
          <p:nvPr>
            <p:ph type="body" sz="half" idx="3"/>
          </p:nvPr>
        </p:nvSpPr>
        <p:spPr>
          <a:xfrm>
            <a:off x="5039850" y="579438"/>
            <a:ext cx="4259580" cy="792162"/>
          </a:xfrm>
        </p:spPr>
        <p:txBody>
          <a:bodyPr lIns="137160" anchor="ctr"/>
          <a:lstStyle>
            <a:lvl1pPr marL="0" indent="0" algn="l">
              <a:buNone/>
              <a:defRPr sz="2400" b="1">
                <a:solidFill>
                  <a:schemeClr val="tx1"/>
                </a:solidFill>
              </a:defRPr>
            </a:lvl1pPr>
            <a:lvl2pPr>
              <a:buNone/>
              <a:defRPr sz="2000" b="1"/>
            </a:lvl2pPr>
            <a:lvl3pPr>
              <a:buNone/>
              <a:defRPr sz="1800" b="1"/>
            </a:lvl3pPr>
            <a:lvl4pPr>
              <a:buNone/>
              <a:defRPr sz="1600" b="1"/>
            </a:lvl4pPr>
            <a:lvl5pPr>
              <a:buNone/>
              <a:defRPr sz="1600" b="1"/>
            </a:lvl5pPr>
            <a:extLst/>
          </a:lstStyle>
          <a:p>
            <a:pPr lvl="0"/>
            <a:r>
              <a:rPr lang="fr-FR"/>
              <a:t>Cliquez pour modifier les styles du texte du masque</a:t>
            </a:r>
          </a:p>
        </p:txBody>
      </p:sp>
      <p:sp>
        <p:nvSpPr>
          <p:cNvPr id="5" name="Espace réservé du contenu 4"/>
          <p:cNvSpPr>
            <a:spLocks noGrp="1"/>
          </p:cNvSpPr>
          <p:nvPr>
            <p:ph sz="quarter" idx="2"/>
          </p:nvPr>
        </p:nvSpPr>
        <p:spPr>
          <a:xfrm>
            <a:off x="657826" y="1447800"/>
            <a:ext cx="4259580" cy="3489960"/>
          </a:xfrm>
        </p:spPr>
        <p:txBody>
          <a:bodyPr/>
          <a:lstStyle>
            <a:lvl1pPr algn="l">
              <a:defRPr sz="2400"/>
            </a:lvl1pPr>
            <a:lvl2pPr algn="l">
              <a:defRPr sz="2000"/>
            </a:lvl2pPr>
            <a:lvl3pPr algn="l">
              <a:defRPr sz="1800"/>
            </a:lvl3pPr>
            <a:lvl4pPr algn="l">
              <a:defRPr sz="1600"/>
            </a:lvl4pPr>
            <a:lvl5pPr algn="l">
              <a:defRPr sz="1600"/>
            </a:lvl5pPr>
            <a:extLs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6" name="Espace réservé du contenu 5"/>
          <p:cNvSpPr>
            <a:spLocks noGrp="1"/>
          </p:cNvSpPr>
          <p:nvPr>
            <p:ph sz="quarter" idx="4"/>
          </p:nvPr>
        </p:nvSpPr>
        <p:spPr>
          <a:xfrm>
            <a:off x="5039850" y="1447800"/>
            <a:ext cx="4259580" cy="3489960"/>
          </a:xfrm>
        </p:spPr>
        <p:txBody>
          <a:bodyPr/>
          <a:lstStyle>
            <a:lvl1pPr algn="l">
              <a:defRPr sz="2400"/>
            </a:lvl1pPr>
            <a:lvl2pPr algn="l">
              <a:defRPr sz="2000"/>
            </a:lvl2pPr>
            <a:lvl3pPr algn="l">
              <a:defRPr sz="1800"/>
            </a:lvl3pPr>
            <a:lvl4pPr algn="l">
              <a:defRPr sz="1600"/>
            </a:lvl4pPr>
            <a:lvl5pPr algn="l">
              <a:defRPr sz="1600"/>
            </a:lvl5pPr>
            <a:extLs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7" name="Espace réservé de la date 24"/>
          <p:cNvSpPr>
            <a:spLocks noGrp="1"/>
          </p:cNvSpPr>
          <p:nvPr>
            <p:ph type="dt" sz="half" idx="10"/>
          </p:nvPr>
        </p:nvSpPr>
        <p:spPr/>
        <p:txBody>
          <a:bodyPr/>
          <a:lstStyle>
            <a:lvl1pPr>
              <a:defRPr/>
            </a:lvl1pPr>
          </a:lstStyle>
          <a:p>
            <a:pPr>
              <a:defRPr/>
            </a:pPr>
            <a:fld id="{DDBE1EEB-04D4-4D4B-A59B-C701B020A2F7}" type="datetime1">
              <a:rPr lang="fr-FR"/>
              <a:pPr>
                <a:defRPr/>
              </a:pPr>
              <a:t>25/04/2018</a:t>
            </a:fld>
            <a:endParaRPr lang="fr-FR"/>
          </a:p>
        </p:txBody>
      </p:sp>
      <p:sp>
        <p:nvSpPr>
          <p:cNvPr id="8" name="Espace réservé du pied de page 17"/>
          <p:cNvSpPr>
            <a:spLocks noGrp="1"/>
          </p:cNvSpPr>
          <p:nvPr>
            <p:ph type="ftr" sz="quarter" idx="11"/>
          </p:nvPr>
        </p:nvSpPr>
        <p:spPr/>
        <p:txBody>
          <a:bodyPr/>
          <a:lstStyle>
            <a:lvl1pPr>
              <a:defRPr/>
            </a:lvl1pPr>
          </a:lstStyle>
          <a:p>
            <a:pPr>
              <a:defRPr/>
            </a:pPr>
            <a:r>
              <a:rPr lang="fr-FR"/>
              <a:t>COTRIM - 16 juin 2011</a:t>
            </a:r>
          </a:p>
        </p:txBody>
      </p:sp>
      <p:sp>
        <p:nvSpPr>
          <p:cNvPr id="9" name="Espace réservé du numéro de diapositive 4"/>
          <p:cNvSpPr>
            <a:spLocks noGrp="1"/>
          </p:cNvSpPr>
          <p:nvPr>
            <p:ph type="sldNum" sz="quarter" idx="12"/>
          </p:nvPr>
        </p:nvSpPr>
        <p:spPr/>
        <p:txBody>
          <a:bodyPr/>
          <a:lstStyle>
            <a:lvl1pPr>
              <a:defRPr/>
            </a:lvl1pPr>
          </a:lstStyle>
          <a:p>
            <a:fld id="{23EE858C-CA44-45FF-96CC-62FF09CB508C}" type="slidenum">
              <a:rPr lang="fr-FR"/>
              <a:pPr/>
              <a:t>‹N°›</a:t>
            </a:fld>
            <a:endParaRPr lang="fr-F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a:t>Cliquez pour modifier le style du titre</a:t>
            </a:r>
            <a:endParaRPr lang="en-US"/>
          </a:p>
        </p:txBody>
      </p:sp>
      <p:sp>
        <p:nvSpPr>
          <p:cNvPr id="3" name="Espace réservé de la date 24"/>
          <p:cNvSpPr>
            <a:spLocks noGrp="1"/>
          </p:cNvSpPr>
          <p:nvPr>
            <p:ph type="dt" sz="half" idx="10"/>
          </p:nvPr>
        </p:nvSpPr>
        <p:spPr/>
        <p:txBody>
          <a:bodyPr/>
          <a:lstStyle>
            <a:lvl1pPr>
              <a:defRPr/>
            </a:lvl1pPr>
          </a:lstStyle>
          <a:p>
            <a:pPr>
              <a:defRPr/>
            </a:pPr>
            <a:fld id="{F80268DC-73FC-4EC5-9C2C-AED5D86F1609}" type="datetime1">
              <a:rPr lang="fr-FR"/>
              <a:pPr>
                <a:defRPr/>
              </a:pPr>
              <a:t>25/04/2018</a:t>
            </a:fld>
            <a:endParaRPr lang="fr-FR"/>
          </a:p>
        </p:txBody>
      </p:sp>
      <p:sp>
        <p:nvSpPr>
          <p:cNvPr id="4" name="Espace réservé du pied de page 17"/>
          <p:cNvSpPr>
            <a:spLocks noGrp="1"/>
          </p:cNvSpPr>
          <p:nvPr>
            <p:ph type="ftr" sz="quarter" idx="11"/>
          </p:nvPr>
        </p:nvSpPr>
        <p:spPr/>
        <p:txBody>
          <a:bodyPr/>
          <a:lstStyle>
            <a:lvl1pPr>
              <a:defRPr/>
            </a:lvl1pPr>
          </a:lstStyle>
          <a:p>
            <a:pPr>
              <a:defRPr/>
            </a:pPr>
            <a:r>
              <a:rPr lang="fr-FR"/>
              <a:t>COTRIM - 16 juin 2011</a:t>
            </a:r>
          </a:p>
        </p:txBody>
      </p:sp>
      <p:sp>
        <p:nvSpPr>
          <p:cNvPr id="5" name="Espace réservé du numéro de diapositive 4"/>
          <p:cNvSpPr>
            <a:spLocks noGrp="1"/>
          </p:cNvSpPr>
          <p:nvPr>
            <p:ph type="sldNum" sz="quarter" idx="12"/>
          </p:nvPr>
        </p:nvSpPr>
        <p:spPr/>
        <p:txBody>
          <a:bodyPr/>
          <a:lstStyle>
            <a:lvl1pPr>
              <a:defRPr/>
            </a:lvl1pPr>
          </a:lstStyle>
          <a:p>
            <a:fld id="{5E7AEA75-CCBC-4488-BCD5-B60412F539D6}" type="slidenum">
              <a:rPr lang="fr-FR"/>
              <a:pPr/>
              <a:t>‹N°›</a:t>
            </a:fld>
            <a:endParaRPr lang="fr-F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Vide">
    <p:spTree>
      <p:nvGrpSpPr>
        <p:cNvPr id="1" name=""/>
        <p:cNvGrpSpPr/>
        <p:nvPr/>
      </p:nvGrpSpPr>
      <p:grpSpPr>
        <a:xfrm>
          <a:off x="0" y="0"/>
          <a:ext cx="0" cy="0"/>
          <a:chOff x="0" y="0"/>
          <a:chExt cx="0" cy="0"/>
        </a:xfrm>
      </p:grpSpPr>
      <p:sp>
        <p:nvSpPr>
          <p:cNvPr id="2" name="Rectangle à coins arrondis 1"/>
          <p:cNvSpPr/>
          <p:nvPr/>
        </p:nvSpPr>
        <p:spPr>
          <a:xfrm>
            <a:off x="330200" y="328613"/>
            <a:ext cx="9242425" cy="6197600"/>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p>
        </p:txBody>
      </p:sp>
      <p:sp>
        <p:nvSpPr>
          <p:cNvPr id="3" name="Espace réservé de la date 1"/>
          <p:cNvSpPr>
            <a:spLocks noGrp="1"/>
          </p:cNvSpPr>
          <p:nvPr>
            <p:ph type="dt" sz="half" idx="10"/>
          </p:nvPr>
        </p:nvSpPr>
        <p:spPr/>
        <p:txBody>
          <a:bodyPr/>
          <a:lstStyle>
            <a:lvl1pPr>
              <a:defRPr/>
            </a:lvl1pPr>
            <a:extLst/>
          </a:lstStyle>
          <a:p>
            <a:pPr>
              <a:defRPr/>
            </a:pPr>
            <a:fld id="{6DEB4763-5846-4A8B-A0D0-2D75A227C620}" type="datetime1">
              <a:rPr lang="fr-FR"/>
              <a:pPr>
                <a:defRPr/>
              </a:pPr>
              <a:t>25/04/2018</a:t>
            </a:fld>
            <a:endParaRPr lang="fr-FR"/>
          </a:p>
        </p:txBody>
      </p:sp>
      <p:sp>
        <p:nvSpPr>
          <p:cNvPr id="4" name="Espace réservé du pied de page 2"/>
          <p:cNvSpPr>
            <a:spLocks noGrp="1"/>
          </p:cNvSpPr>
          <p:nvPr>
            <p:ph type="ftr" sz="quarter" idx="11"/>
          </p:nvPr>
        </p:nvSpPr>
        <p:spPr/>
        <p:txBody>
          <a:bodyPr/>
          <a:lstStyle>
            <a:lvl1pPr>
              <a:defRPr/>
            </a:lvl1pPr>
            <a:extLst/>
          </a:lstStyle>
          <a:p>
            <a:pPr>
              <a:defRPr/>
            </a:pPr>
            <a:r>
              <a:rPr lang="fr-FR"/>
              <a:t>COTRIM - 16 juin 2011</a:t>
            </a:r>
          </a:p>
        </p:txBody>
      </p:sp>
      <p:sp>
        <p:nvSpPr>
          <p:cNvPr id="5" name="Espace réservé du numéro de diapositive 3"/>
          <p:cNvSpPr>
            <a:spLocks noGrp="1"/>
          </p:cNvSpPr>
          <p:nvPr>
            <p:ph type="sldNum" sz="quarter" idx="12"/>
          </p:nvPr>
        </p:nvSpPr>
        <p:spPr/>
        <p:txBody>
          <a:bodyPr/>
          <a:lstStyle>
            <a:lvl1pPr>
              <a:defRPr/>
            </a:lvl1pPr>
          </a:lstStyle>
          <a:p>
            <a:fld id="{10DC5474-32FB-42A3-90BB-F6D1BD758951}" type="slidenum">
              <a:rPr lang="fr-FR"/>
              <a:pPr/>
              <a:t>‹N°›</a:t>
            </a:fld>
            <a:endParaRPr lang="fr-F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6000349" y="533400"/>
            <a:ext cx="3219450" cy="914400"/>
          </a:xfrm>
        </p:spPr>
        <p:txBody>
          <a:bodyPr/>
          <a:lstStyle>
            <a:lvl1pPr algn="l">
              <a:buNone/>
              <a:defRPr sz="2200" b="1">
                <a:solidFill>
                  <a:schemeClr val="accent1"/>
                </a:solidFill>
              </a:defRPr>
            </a:lvl1pPr>
            <a:extLst/>
          </a:lstStyle>
          <a:p>
            <a:r>
              <a:rPr lang="fr-FR"/>
              <a:t>Cliquez pour modifier le style du titre</a:t>
            </a:r>
            <a:endParaRPr lang="en-US"/>
          </a:p>
        </p:txBody>
      </p:sp>
      <p:sp>
        <p:nvSpPr>
          <p:cNvPr id="3" name="Espace réservé du texte 2"/>
          <p:cNvSpPr>
            <a:spLocks noGrp="1"/>
          </p:cNvSpPr>
          <p:nvPr>
            <p:ph type="body" idx="2"/>
          </p:nvPr>
        </p:nvSpPr>
        <p:spPr>
          <a:xfrm>
            <a:off x="6000418" y="1447802"/>
            <a:ext cx="3219450" cy="4206112"/>
          </a:xfrm>
        </p:spPr>
        <p:txBody>
          <a:bodyPr lIns="91440"/>
          <a:lstStyle>
            <a:lvl1pPr marL="18288" marR="18288" indent="0">
              <a:spcBef>
                <a:spcPts val="0"/>
              </a:spcBef>
              <a:buNone/>
              <a:defRPr sz="1400">
                <a:solidFill>
                  <a:schemeClr val="tx1"/>
                </a:solidFill>
              </a:defRPr>
            </a:lvl1pPr>
            <a:lvl2pPr>
              <a:buNone/>
              <a:defRPr sz="1200">
                <a:solidFill>
                  <a:schemeClr val="tx1"/>
                </a:solidFill>
              </a:defRPr>
            </a:lvl2pPr>
            <a:lvl3pPr>
              <a:buNone/>
              <a:defRPr sz="1000">
                <a:solidFill>
                  <a:schemeClr val="tx1"/>
                </a:solidFill>
              </a:defRPr>
            </a:lvl3pPr>
            <a:lvl4pPr>
              <a:buNone/>
              <a:defRPr sz="900">
                <a:solidFill>
                  <a:schemeClr val="tx1"/>
                </a:solidFill>
              </a:defRPr>
            </a:lvl4pPr>
            <a:lvl5pPr>
              <a:buNone/>
              <a:defRPr sz="900">
                <a:solidFill>
                  <a:schemeClr val="tx1"/>
                </a:solidFill>
              </a:defRPr>
            </a:lvl5pPr>
            <a:extLs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4" name="Espace réservé du contenu 3"/>
          <p:cNvSpPr>
            <a:spLocks noGrp="1"/>
          </p:cNvSpPr>
          <p:nvPr>
            <p:ph sz="half" idx="1"/>
          </p:nvPr>
        </p:nvSpPr>
        <p:spPr>
          <a:xfrm>
            <a:off x="824820" y="930144"/>
            <a:ext cx="5011672" cy="4724402"/>
          </a:xfrm>
        </p:spPr>
        <p:txBody>
          <a:bodyPr/>
          <a:lstStyle>
            <a:lvl1pPr>
              <a:defRPr sz="2800">
                <a:solidFill>
                  <a:schemeClr val="tx1"/>
                </a:solidFill>
              </a:defRPr>
            </a:lvl1pPr>
            <a:lvl2pPr>
              <a:defRPr sz="2600">
                <a:solidFill>
                  <a:schemeClr val="tx1"/>
                </a:solidFill>
              </a:defRPr>
            </a:lvl2pPr>
            <a:lvl3pPr>
              <a:defRPr sz="2400">
                <a:solidFill>
                  <a:schemeClr val="tx1"/>
                </a:solidFill>
              </a:defRPr>
            </a:lvl3pPr>
            <a:lvl4pPr>
              <a:defRPr sz="2000">
                <a:solidFill>
                  <a:schemeClr val="tx1"/>
                </a:solidFill>
              </a:defRPr>
            </a:lvl4pPr>
            <a:lvl5pPr>
              <a:defRPr sz="2000">
                <a:solidFill>
                  <a:schemeClr val="tx1"/>
                </a:solidFill>
              </a:defRPr>
            </a:lvl5pPr>
            <a:lvl6pPr>
              <a:buNone/>
              <a:defRPr/>
            </a:lvl6pPr>
            <a:extLs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5" name="Espace réservé de la date 24"/>
          <p:cNvSpPr>
            <a:spLocks noGrp="1"/>
          </p:cNvSpPr>
          <p:nvPr>
            <p:ph type="dt" sz="half" idx="10"/>
          </p:nvPr>
        </p:nvSpPr>
        <p:spPr/>
        <p:txBody>
          <a:bodyPr/>
          <a:lstStyle>
            <a:lvl1pPr>
              <a:defRPr/>
            </a:lvl1pPr>
          </a:lstStyle>
          <a:p>
            <a:pPr>
              <a:defRPr/>
            </a:pPr>
            <a:fld id="{454FCB10-6C78-408A-8546-9FBC1FD18F65}" type="datetime1">
              <a:rPr lang="fr-FR"/>
              <a:pPr>
                <a:defRPr/>
              </a:pPr>
              <a:t>25/04/2018</a:t>
            </a:fld>
            <a:endParaRPr lang="fr-FR"/>
          </a:p>
        </p:txBody>
      </p:sp>
      <p:sp>
        <p:nvSpPr>
          <p:cNvPr id="6" name="Espace réservé du pied de page 17"/>
          <p:cNvSpPr>
            <a:spLocks noGrp="1"/>
          </p:cNvSpPr>
          <p:nvPr>
            <p:ph type="ftr" sz="quarter" idx="11"/>
          </p:nvPr>
        </p:nvSpPr>
        <p:spPr/>
        <p:txBody>
          <a:bodyPr/>
          <a:lstStyle>
            <a:lvl1pPr>
              <a:defRPr/>
            </a:lvl1pPr>
          </a:lstStyle>
          <a:p>
            <a:pPr>
              <a:defRPr/>
            </a:pPr>
            <a:r>
              <a:rPr lang="fr-FR"/>
              <a:t>COTRIM - 16 juin 2011</a:t>
            </a:r>
          </a:p>
        </p:txBody>
      </p:sp>
      <p:sp>
        <p:nvSpPr>
          <p:cNvPr id="7" name="Espace réservé du numéro de diapositive 4"/>
          <p:cNvSpPr>
            <a:spLocks noGrp="1"/>
          </p:cNvSpPr>
          <p:nvPr>
            <p:ph type="sldNum" sz="quarter" idx="12"/>
          </p:nvPr>
        </p:nvSpPr>
        <p:spPr/>
        <p:txBody>
          <a:bodyPr/>
          <a:lstStyle>
            <a:lvl1pPr>
              <a:defRPr/>
            </a:lvl1pPr>
          </a:lstStyle>
          <a:p>
            <a:fld id="{653DE869-CDBF-480A-B771-A1648FF8122C}" type="slidenum">
              <a:rPr lang="fr-FR"/>
              <a:pPr/>
              <a:t>‹N°›</a:t>
            </a:fld>
            <a:endParaRPr lang="fr-F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 avec légende">
    <p:spTree>
      <p:nvGrpSpPr>
        <p:cNvPr id="1" name=""/>
        <p:cNvGrpSpPr/>
        <p:nvPr/>
      </p:nvGrpSpPr>
      <p:grpSpPr>
        <a:xfrm>
          <a:off x="0" y="0"/>
          <a:ext cx="0" cy="0"/>
          <a:chOff x="0" y="0"/>
          <a:chExt cx="0" cy="0"/>
        </a:xfrm>
      </p:grpSpPr>
      <p:sp>
        <p:nvSpPr>
          <p:cNvPr id="5" name="Rectangle à coins arrondis 4"/>
          <p:cNvSpPr/>
          <p:nvPr/>
        </p:nvSpPr>
        <p:spPr>
          <a:xfrm>
            <a:off x="330200" y="328613"/>
            <a:ext cx="9242425" cy="6197600"/>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p>
        </p:txBody>
      </p:sp>
      <p:sp>
        <p:nvSpPr>
          <p:cNvPr id="6" name="Arrondir un rectangle à un seul coin 5"/>
          <p:cNvSpPr/>
          <p:nvPr/>
        </p:nvSpPr>
        <p:spPr>
          <a:xfrm>
            <a:off x="6934200" y="433388"/>
            <a:ext cx="2517775" cy="4343400"/>
          </a:xfrm>
          <a:prstGeom prst="round1Rect">
            <a:avLst>
              <a:gd name="adj" fmla="val 2748"/>
            </a:avLst>
          </a:prstGeom>
          <a:solidFill>
            <a:srgbClr val="1C1C1C"/>
          </a:soli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p>
        </p:txBody>
      </p:sp>
      <p:sp>
        <p:nvSpPr>
          <p:cNvPr id="2" name="Titre 1"/>
          <p:cNvSpPr>
            <a:spLocks noGrp="1"/>
          </p:cNvSpPr>
          <p:nvPr>
            <p:ph type="title"/>
          </p:nvPr>
        </p:nvSpPr>
        <p:spPr>
          <a:xfrm>
            <a:off x="495300" y="5012056"/>
            <a:ext cx="8915400" cy="1051560"/>
          </a:xfrm>
        </p:spPr>
        <p:txBody>
          <a:bodyPr anchor="t"/>
          <a:lstStyle>
            <a:lvl1pPr algn="l">
              <a:buNone/>
              <a:defRPr sz="3600" b="0">
                <a:solidFill>
                  <a:schemeClr val="bg2">
                    <a:shade val="25000"/>
                  </a:schemeClr>
                </a:solidFill>
                <a:effectLst/>
              </a:defRPr>
            </a:lvl1pPr>
            <a:extLst/>
          </a:lstStyle>
          <a:p>
            <a:r>
              <a:rPr lang="fr-FR"/>
              <a:t>Cliquez pour modifier le style du titre</a:t>
            </a:r>
            <a:endParaRPr lang="en-US"/>
          </a:p>
        </p:txBody>
      </p:sp>
      <p:sp>
        <p:nvSpPr>
          <p:cNvPr id="4" name="Espace réservé du texte 3"/>
          <p:cNvSpPr>
            <a:spLocks noGrp="1"/>
          </p:cNvSpPr>
          <p:nvPr>
            <p:ph type="body" sz="half" idx="2"/>
          </p:nvPr>
        </p:nvSpPr>
        <p:spPr bwMode="grayWhite">
          <a:xfrm>
            <a:off x="7001271" y="533400"/>
            <a:ext cx="2426970" cy="4211480"/>
          </a:xfrm>
        </p:spPr>
        <p:txBody>
          <a:bodyPr lIns="91440"/>
          <a:lstStyle>
            <a:lvl1pPr marL="45720" indent="0" algn="l">
              <a:spcBef>
                <a:spcPts val="0"/>
              </a:spcBef>
              <a:buNone/>
              <a:defRPr sz="1400">
                <a:solidFill>
                  <a:srgbClr val="FFFFFF"/>
                </a:solidFill>
              </a:defRPr>
            </a:lvl1pPr>
            <a:lvl2pPr>
              <a:defRPr sz="1200">
                <a:solidFill>
                  <a:srgbClr val="FFFFFF"/>
                </a:solidFill>
              </a:defRPr>
            </a:lvl2pPr>
            <a:lvl3pPr>
              <a:defRPr sz="1000">
                <a:solidFill>
                  <a:srgbClr val="FFFFFF"/>
                </a:solidFill>
              </a:defRPr>
            </a:lvl3pPr>
            <a:lvl4pPr>
              <a:defRPr sz="900">
                <a:solidFill>
                  <a:srgbClr val="FFFFFF"/>
                </a:solidFill>
              </a:defRPr>
            </a:lvl4pPr>
            <a:lvl5pPr>
              <a:defRPr sz="900">
                <a:solidFill>
                  <a:srgbClr val="FFFFFF"/>
                </a:solidFill>
              </a:defRPr>
            </a:lvl5pPr>
            <a:extLs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3" name="Espace réservé pour une image  2"/>
          <p:cNvSpPr>
            <a:spLocks noGrp="1"/>
          </p:cNvSpPr>
          <p:nvPr>
            <p:ph type="pic" idx="1"/>
          </p:nvPr>
        </p:nvSpPr>
        <p:spPr>
          <a:xfrm>
            <a:off x="456603" y="435768"/>
            <a:ext cx="6419088" cy="4343400"/>
          </a:xfrm>
          <a:prstGeom prst="snipRoundRect">
            <a:avLst>
              <a:gd name="adj1" fmla="val 1040"/>
              <a:gd name="adj2" fmla="val 0"/>
            </a:avLst>
          </a:prstGeom>
          <a:solidFill>
            <a:schemeClr val="bg2">
              <a:shade val="10000"/>
            </a:schemeClr>
          </a:solidFill>
        </p:spPr>
        <p:txBody>
          <a:bodyPr>
            <a:normAutofit/>
          </a:bodyPr>
          <a:lstStyle>
            <a:lvl1pPr marL="0" indent="0">
              <a:buNone/>
              <a:defRPr sz="3200"/>
            </a:lvl1pPr>
            <a:extLst/>
          </a:lstStyle>
          <a:p>
            <a:pPr lvl="0"/>
            <a:r>
              <a:rPr lang="fr-FR" noProof="0"/>
              <a:t>Cliquez sur l'icône pour ajouter une image</a:t>
            </a:r>
            <a:endParaRPr lang="en-US" noProof="0"/>
          </a:p>
        </p:txBody>
      </p:sp>
      <p:sp>
        <p:nvSpPr>
          <p:cNvPr id="7" name="Espace réservé de la date 4"/>
          <p:cNvSpPr>
            <a:spLocks noGrp="1"/>
          </p:cNvSpPr>
          <p:nvPr>
            <p:ph type="dt" sz="half" idx="10"/>
          </p:nvPr>
        </p:nvSpPr>
        <p:spPr/>
        <p:txBody>
          <a:bodyPr/>
          <a:lstStyle>
            <a:lvl1pPr>
              <a:defRPr/>
            </a:lvl1pPr>
            <a:extLst/>
          </a:lstStyle>
          <a:p>
            <a:pPr>
              <a:defRPr/>
            </a:pPr>
            <a:fld id="{E8E03E6E-F7CA-4F06-8E57-CC205C9C42C7}" type="datetime1">
              <a:rPr lang="fr-FR"/>
              <a:pPr>
                <a:defRPr/>
              </a:pPr>
              <a:t>25/04/2018</a:t>
            </a:fld>
            <a:endParaRPr lang="fr-FR"/>
          </a:p>
        </p:txBody>
      </p:sp>
      <p:sp>
        <p:nvSpPr>
          <p:cNvPr id="8" name="Espace réservé du pied de page 5"/>
          <p:cNvSpPr>
            <a:spLocks noGrp="1"/>
          </p:cNvSpPr>
          <p:nvPr>
            <p:ph type="ftr" sz="quarter" idx="11"/>
          </p:nvPr>
        </p:nvSpPr>
        <p:spPr/>
        <p:txBody>
          <a:bodyPr/>
          <a:lstStyle>
            <a:lvl1pPr>
              <a:defRPr/>
            </a:lvl1pPr>
            <a:extLst/>
          </a:lstStyle>
          <a:p>
            <a:pPr>
              <a:defRPr/>
            </a:pPr>
            <a:r>
              <a:rPr lang="fr-FR"/>
              <a:t>COTRIM - 16 juin 2011</a:t>
            </a:r>
          </a:p>
        </p:txBody>
      </p:sp>
      <p:sp>
        <p:nvSpPr>
          <p:cNvPr id="9" name="Espace réservé du numéro de diapositive 6"/>
          <p:cNvSpPr>
            <a:spLocks noGrp="1"/>
          </p:cNvSpPr>
          <p:nvPr>
            <p:ph type="sldNum" sz="quarter" idx="12"/>
          </p:nvPr>
        </p:nvSpPr>
        <p:spPr/>
        <p:txBody>
          <a:bodyPr/>
          <a:lstStyle>
            <a:lvl1pPr>
              <a:defRPr/>
            </a:lvl1pPr>
          </a:lstStyle>
          <a:p>
            <a:fld id="{D6F31E9C-0267-4E8C-8391-744B1C3FC174}" type="slidenum">
              <a:rPr lang="fr-FR"/>
              <a:pPr/>
              <a:t>‹N°›</a:t>
            </a:fld>
            <a:endParaRPr lang="fr-F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7" name="Rectangle à coins arrondis 6"/>
          <p:cNvSpPr/>
          <p:nvPr/>
        </p:nvSpPr>
        <p:spPr>
          <a:xfrm>
            <a:off x="330200" y="328613"/>
            <a:ext cx="9242425" cy="6197600"/>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p>
        </p:txBody>
      </p:sp>
      <p:sp>
        <p:nvSpPr>
          <p:cNvPr id="9" name="Rectangle à coins arrondis 8"/>
          <p:cNvSpPr/>
          <p:nvPr/>
        </p:nvSpPr>
        <p:spPr>
          <a:xfrm>
            <a:off x="453482" y="434162"/>
            <a:ext cx="8999043" cy="5486400"/>
          </a:xfrm>
          <a:prstGeom prst="roundRect">
            <a:avLst>
              <a:gd name="adj" fmla="val 2127"/>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p>
        </p:txBody>
      </p:sp>
      <p:sp>
        <p:nvSpPr>
          <p:cNvPr id="13" name="Espace réservé du titre 12"/>
          <p:cNvSpPr>
            <a:spLocks noGrp="1"/>
          </p:cNvSpPr>
          <p:nvPr>
            <p:ph type="title"/>
          </p:nvPr>
        </p:nvSpPr>
        <p:spPr>
          <a:xfrm>
            <a:off x="544513" y="4986338"/>
            <a:ext cx="8866187" cy="1050925"/>
          </a:xfrm>
          <a:prstGeom prst="rect">
            <a:avLst/>
          </a:prstGeom>
        </p:spPr>
        <p:txBody>
          <a:bodyPr vert="horz" anchor="b">
            <a:normAutofit/>
          </a:bodyPr>
          <a:lstStyle/>
          <a:p>
            <a:r>
              <a:rPr lang="fr-FR"/>
              <a:t>Cliquez pour modifier le style du titre</a:t>
            </a:r>
            <a:endParaRPr lang="en-US"/>
          </a:p>
        </p:txBody>
      </p:sp>
      <p:sp>
        <p:nvSpPr>
          <p:cNvPr id="1031" name="Espace réservé du texte 3"/>
          <p:cNvSpPr>
            <a:spLocks noGrp="1"/>
          </p:cNvSpPr>
          <p:nvPr>
            <p:ph type="body" idx="1"/>
          </p:nvPr>
        </p:nvSpPr>
        <p:spPr bwMode="auto">
          <a:xfrm>
            <a:off x="544513" y="530225"/>
            <a:ext cx="8866187" cy="4187825"/>
          </a:xfrm>
          <a:prstGeom prst="rect">
            <a:avLst/>
          </a:prstGeom>
          <a:noFill/>
          <a:ln w="9525">
            <a:noFill/>
            <a:miter lim="800000"/>
            <a:headEnd/>
            <a:tailEnd/>
          </a:ln>
        </p:spPr>
        <p:txBody>
          <a:bodyPr vert="horz" wrap="square" lIns="182880" tIns="91440" rIns="91440" bIns="45720" numCol="1" anchor="t" anchorCtr="0" compatLnSpc="1">
            <a:prstTxWarp prst="textNoShape">
              <a:avLst/>
            </a:prstTxWarp>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a:p>
        </p:txBody>
      </p:sp>
      <p:sp>
        <p:nvSpPr>
          <p:cNvPr id="25" name="Espace réservé de la date 24"/>
          <p:cNvSpPr>
            <a:spLocks noGrp="1"/>
          </p:cNvSpPr>
          <p:nvPr>
            <p:ph type="dt" sz="half" idx="2"/>
          </p:nvPr>
        </p:nvSpPr>
        <p:spPr>
          <a:xfrm>
            <a:off x="4090988" y="6111875"/>
            <a:ext cx="2476500" cy="365125"/>
          </a:xfrm>
          <a:prstGeom prst="rect">
            <a:avLst/>
          </a:prstGeom>
        </p:spPr>
        <p:txBody>
          <a:bodyPr vert="horz" anchor="b"/>
          <a:lstStyle>
            <a:lvl1pPr algn="r" eaLnBrk="1" latinLnBrk="0" hangingPunct="1">
              <a:defRPr kumimoji="0" sz="1000">
                <a:solidFill>
                  <a:schemeClr val="bg2">
                    <a:shade val="50000"/>
                  </a:schemeClr>
                </a:solidFill>
                <a:latin typeface="Arial" charset="0"/>
                <a:cs typeface="Arial" charset="0"/>
              </a:defRPr>
            </a:lvl1pPr>
            <a:extLst/>
          </a:lstStyle>
          <a:p>
            <a:pPr>
              <a:defRPr/>
            </a:pPr>
            <a:fld id="{98463DFA-752C-4D9B-B281-F077BB43D8EE}" type="datetime1">
              <a:rPr lang="fr-FR"/>
              <a:pPr>
                <a:defRPr/>
              </a:pPr>
              <a:t>25/04/2018</a:t>
            </a:fld>
            <a:endParaRPr lang="fr-FR"/>
          </a:p>
        </p:txBody>
      </p:sp>
      <p:sp>
        <p:nvSpPr>
          <p:cNvPr id="18" name="Espace réservé du pied de page 17"/>
          <p:cNvSpPr>
            <a:spLocks noGrp="1"/>
          </p:cNvSpPr>
          <p:nvPr>
            <p:ph type="ftr" sz="quarter" idx="3"/>
          </p:nvPr>
        </p:nvSpPr>
        <p:spPr>
          <a:xfrm>
            <a:off x="6567488" y="6111875"/>
            <a:ext cx="2476500" cy="365125"/>
          </a:xfrm>
          <a:prstGeom prst="rect">
            <a:avLst/>
          </a:prstGeom>
        </p:spPr>
        <p:txBody>
          <a:bodyPr vert="horz" anchor="b"/>
          <a:lstStyle>
            <a:lvl1pPr algn="l" eaLnBrk="1" latinLnBrk="0" hangingPunct="1">
              <a:defRPr kumimoji="0" sz="1000">
                <a:solidFill>
                  <a:schemeClr val="bg2">
                    <a:shade val="50000"/>
                  </a:schemeClr>
                </a:solidFill>
                <a:latin typeface="Arial" charset="0"/>
                <a:cs typeface="Arial" charset="0"/>
              </a:defRPr>
            </a:lvl1pPr>
            <a:extLst/>
          </a:lstStyle>
          <a:p>
            <a:pPr>
              <a:defRPr/>
            </a:pPr>
            <a:r>
              <a:rPr lang="fr-FR"/>
              <a:t>COTRIM - 16 juin 2011</a:t>
            </a:r>
          </a:p>
        </p:txBody>
      </p:sp>
      <p:sp>
        <p:nvSpPr>
          <p:cNvPr id="5" name="Espace réservé du numéro de diapositive 4"/>
          <p:cNvSpPr>
            <a:spLocks noGrp="1"/>
          </p:cNvSpPr>
          <p:nvPr>
            <p:ph type="sldNum" sz="quarter" idx="4"/>
          </p:nvPr>
        </p:nvSpPr>
        <p:spPr>
          <a:xfrm>
            <a:off x="9043988" y="6111875"/>
            <a:ext cx="495300" cy="365125"/>
          </a:xfrm>
          <a:prstGeom prst="rect">
            <a:avLst/>
          </a:prstGeom>
        </p:spPr>
        <p:txBody>
          <a:bodyPr vert="horz" wrap="square" lIns="91440" tIns="45720" rIns="91440" bIns="45720" numCol="1" anchor="b" anchorCtr="0" compatLnSpc="1">
            <a:prstTxWarp prst="textNoShape">
              <a:avLst/>
            </a:prstTxWarp>
          </a:bodyPr>
          <a:lstStyle>
            <a:lvl1pPr algn="r" eaLnBrk="1" hangingPunct="1">
              <a:defRPr sz="1000">
                <a:solidFill>
                  <a:srgbClr val="A7A399"/>
                </a:solidFill>
              </a:defRPr>
            </a:lvl1pPr>
          </a:lstStyle>
          <a:p>
            <a:fld id="{0E9D0E5C-2BF6-48AD-A6FE-A2365B434EA8}" type="slidenum">
              <a:rPr lang="fr-FR"/>
              <a:pPr/>
              <a:t>‹N°›</a:t>
            </a:fld>
            <a:endParaRPr lang="fr-FR"/>
          </a:p>
        </p:txBody>
      </p:sp>
    </p:spTree>
  </p:cSld>
  <p:clrMap bg1="lt1" tx1="dk1" bg2="lt2" tx2="dk2" accent1="accent1" accent2="accent2" accent3="accent3" accent4="accent4" accent5="accent5" accent6="accent6" hlink="hlink" folHlink="folHlink"/>
  <p:sldLayoutIdLst>
    <p:sldLayoutId id="2147483998" r:id="rId1"/>
    <p:sldLayoutId id="2147483991" r:id="rId2"/>
    <p:sldLayoutId id="2147483999" r:id="rId3"/>
    <p:sldLayoutId id="2147483992" r:id="rId4"/>
    <p:sldLayoutId id="2147483993" r:id="rId5"/>
    <p:sldLayoutId id="2147483994" r:id="rId6"/>
    <p:sldLayoutId id="2147484000" r:id="rId7"/>
    <p:sldLayoutId id="2147483995" r:id="rId8"/>
    <p:sldLayoutId id="2147484001" r:id="rId9"/>
    <p:sldLayoutId id="2147483996" r:id="rId10"/>
    <p:sldLayoutId id="2147483997" r:id="rId11"/>
  </p:sldLayoutIdLst>
  <p:hf sldNum="0" hdr="0" dt="0"/>
  <p:txStyles>
    <p:titleStyle>
      <a:lvl1pPr algn="l" rtl="0" eaLnBrk="0" fontAlgn="base" hangingPunct="0">
        <a:spcBef>
          <a:spcPct val="0"/>
        </a:spcBef>
        <a:spcAft>
          <a:spcPct val="0"/>
        </a:spcAft>
        <a:defRPr sz="3600" b="1" kern="1200">
          <a:solidFill>
            <a:srgbClr val="FF8D3E"/>
          </a:solidFill>
          <a:effectLst>
            <a:outerShdw blurRad="53975" dist="22860" dir="5400000" algn="tl" rotWithShape="0">
              <a:srgbClr val="000000">
                <a:alpha val="55000"/>
              </a:srgbClr>
            </a:outerShdw>
          </a:effectLst>
          <a:latin typeface="+mj-lt"/>
          <a:ea typeface="+mj-ea"/>
          <a:cs typeface="+mj-cs"/>
        </a:defRPr>
      </a:lvl1pPr>
      <a:lvl2pPr algn="l" rtl="0" eaLnBrk="0" fontAlgn="base" hangingPunct="0">
        <a:spcBef>
          <a:spcPct val="0"/>
        </a:spcBef>
        <a:spcAft>
          <a:spcPct val="0"/>
        </a:spcAft>
        <a:defRPr sz="3600" b="1">
          <a:solidFill>
            <a:srgbClr val="FF8D3E"/>
          </a:solidFill>
          <a:latin typeface="Verdana" pitchFamily="34" charset="0"/>
        </a:defRPr>
      </a:lvl2pPr>
      <a:lvl3pPr algn="l" rtl="0" eaLnBrk="0" fontAlgn="base" hangingPunct="0">
        <a:spcBef>
          <a:spcPct val="0"/>
        </a:spcBef>
        <a:spcAft>
          <a:spcPct val="0"/>
        </a:spcAft>
        <a:defRPr sz="3600" b="1">
          <a:solidFill>
            <a:srgbClr val="FF8D3E"/>
          </a:solidFill>
          <a:latin typeface="Verdana" pitchFamily="34" charset="0"/>
        </a:defRPr>
      </a:lvl3pPr>
      <a:lvl4pPr algn="l" rtl="0" eaLnBrk="0" fontAlgn="base" hangingPunct="0">
        <a:spcBef>
          <a:spcPct val="0"/>
        </a:spcBef>
        <a:spcAft>
          <a:spcPct val="0"/>
        </a:spcAft>
        <a:defRPr sz="3600" b="1">
          <a:solidFill>
            <a:srgbClr val="FF8D3E"/>
          </a:solidFill>
          <a:latin typeface="Verdana" pitchFamily="34" charset="0"/>
        </a:defRPr>
      </a:lvl4pPr>
      <a:lvl5pPr algn="l" rtl="0" eaLnBrk="0" fontAlgn="base" hangingPunct="0">
        <a:spcBef>
          <a:spcPct val="0"/>
        </a:spcBef>
        <a:spcAft>
          <a:spcPct val="0"/>
        </a:spcAft>
        <a:defRPr sz="3600" b="1">
          <a:solidFill>
            <a:srgbClr val="FF8D3E"/>
          </a:solidFill>
          <a:latin typeface="Verdana" pitchFamily="34" charset="0"/>
        </a:defRPr>
      </a:lvl5pPr>
      <a:lvl6pPr marL="457200" algn="l" rtl="0" fontAlgn="base">
        <a:spcBef>
          <a:spcPct val="0"/>
        </a:spcBef>
        <a:spcAft>
          <a:spcPct val="0"/>
        </a:spcAft>
        <a:defRPr sz="3600" b="1">
          <a:solidFill>
            <a:srgbClr val="FF8D3E"/>
          </a:solidFill>
          <a:latin typeface="Verdana" pitchFamily="34" charset="0"/>
        </a:defRPr>
      </a:lvl6pPr>
      <a:lvl7pPr marL="914400" algn="l" rtl="0" fontAlgn="base">
        <a:spcBef>
          <a:spcPct val="0"/>
        </a:spcBef>
        <a:spcAft>
          <a:spcPct val="0"/>
        </a:spcAft>
        <a:defRPr sz="3600" b="1">
          <a:solidFill>
            <a:srgbClr val="FF8D3E"/>
          </a:solidFill>
          <a:latin typeface="Verdana" pitchFamily="34" charset="0"/>
        </a:defRPr>
      </a:lvl7pPr>
      <a:lvl8pPr marL="1371600" algn="l" rtl="0" fontAlgn="base">
        <a:spcBef>
          <a:spcPct val="0"/>
        </a:spcBef>
        <a:spcAft>
          <a:spcPct val="0"/>
        </a:spcAft>
        <a:defRPr sz="3600" b="1">
          <a:solidFill>
            <a:srgbClr val="FF8D3E"/>
          </a:solidFill>
          <a:latin typeface="Verdana" pitchFamily="34" charset="0"/>
        </a:defRPr>
      </a:lvl8pPr>
      <a:lvl9pPr marL="1828800" algn="l" rtl="0" fontAlgn="base">
        <a:spcBef>
          <a:spcPct val="0"/>
        </a:spcBef>
        <a:spcAft>
          <a:spcPct val="0"/>
        </a:spcAft>
        <a:defRPr sz="3600" b="1">
          <a:solidFill>
            <a:srgbClr val="FF8D3E"/>
          </a:solidFill>
          <a:latin typeface="Verdana" pitchFamily="34" charset="0"/>
        </a:defRPr>
      </a:lvl9pPr>
      <a:extLst/>
    </p:titleStyle>
    <p:bodyStyle>
      <a:lvl1pPr marL="265113" indent="-265113" algn="l" rtl="0" eaLnBrk="0" fontAlgn="base" hangingPunct="0">
        <a:spcBef>
          <a:spcPts val="250"/>
        </a:spcBef>
        <a:spcAft>
          <a:spcPct val="0"/>
        </a:spcAft>
        <a:buClr>
          <a:schemeClr val="accent1"/>
        </a:buClr>
        <a:buSzPct val="80000"/>
        <a:buFont typeface="Wingdings 2" pitchFamily="18" charset="2"/>
        <a:buChar char=""/>
        <a:defRPr sz="2800" kern="1200">
          <a:solidFill>
            <a:schemeClr val="tx1"/>
          </a:solidFill>
          <a:latin typeface="+mn-lt"/>
          <a:ea typeface="+mn-ea"/>
          <a:cs typeface="+mn-cs"/>
        </a:defRPr>
      </a:lvl1pPr>
      <a:lvl2pPr marL="547688" indent="-200025" algn="l" rtl="0" eaLnBrk="0" fontAlgn="base" hangingPunct="0">
        <a:spcBef>
          <a:spcPts val="250"/>
        </a:spcBef>
        <a:spcAft>
          <a:spcPct val="0"/>
        </a:spcAft>
        <a:buClr>
          <a:schemeClr val="accent1"/>
        </a:buClr>
        <a:buSzPct val="100000"/>
        <a:buFont typeface="Verdana" pitchFamily="34" charset="0"/>
        <a:buChar char="◦"/>
        <a:defRPr sz="2400" kern="1200">
          <a:solidFill>
            <a:schemeClr val="tx1"/>
          </a:solidFill>
          <a:latin typeface="+mn-lt"/>
          <a:ea typeface="+mn-ea"/>
          <a:cs typeface="+mn-cs"/>
        </a:defRPr>
      </a:lvl2pPr>
      <a:lvl3pPr marL="785813" indent="-182563" algn="l" rtl="0" eaLnBrk="0" fontAlgn="base" hangingPunct="0">
        <a:spcBef>
          <a:spcPts val="250"/>
        </a:spcBef>
        <a:spcAft>
          <a:spcPct val="0"/>
        </a:spcAft>
        <a:buClr>
          <a:srgbClr val="ED3742"/>
        </a:buClr>
        <a:buSzPct val="100000"/>
        <a:buFont typeface="Wingdings 2" pitchFamily="18" charset="2"/>
        <a:buChar char=""/>
        <a:defRPr sz="2200" kern="1200">
          <a:solidFill>
            <a:schemeClr val="tx1"/>
          </a:solidFill>
          <a:latin typeface="+mn-lt"/>
          <a:ea typeface="+mn-ea"/>
          <a:cs typeface="+mn-cs"/>
        </a:defRPr>
      </a:lvl3pPr>
      <a:lvl4pPr marL="1023938" indent="-182563" algn="l" rtl="0" eaLnBrk="0" fontAlgn="base" hangingPunct="0">
        <a:spcBef>
          <a:spcPts val="225"/>
        </a:spcBef>
        <a:spcAft>
          <a:spcPct val="0"/>
        </a:spcAft>
        <a:buClr>
          <a:srgbClr val="ED3742"/>
        </a:buClr>
        <a:buSzPct val="112000"/>
        <a:buFont typeface="Verdana" pitchFamily="34" charset="0"/>
        <a:buChar char="◦"/>
        <a:defRPr sz="1900" kern="1200">
          <a:solidFill>
            <a:schemeClr val="tx1"/>
          </a:solidFill>
          <a:latin typeface="+mn-lt"/>
          <a:ea typeface="+mn-ea"/>
          <a:cs typeface="+mn-cs"/>
        </a:defRPr>
      </a:lvl4pPr>
      <a:lvl5pPr marL="1279525" indent="-182563" algn="l" rtl="0" eaLnBrk="0" fontAlgn="base" hangingPunct="0">
        <a:spcBef>
          <a:spcPts val="250"/>
        </a:spcBef>
        <a:spcAft>
          <a:spcPct val="0"/>
        </a:spcAft>
        <a:buClr>
          <a:srgbClr val="4A85BF"/>
        </a:buClr>
        <a:buSzPct val="100000"/>
        <a:buFont typeface="Wingdings 2" pitchFamily="18" charset="2"/>
        <a:buChar char=""/>
        <a:defRPr kern="1200">
          <a:solidFill>
            <a:schemeClr val="tx1"/>
          </a:solidFill>
          <a:latin typeface="+mn-lt"/>
          <a:ea typeface="+mn-ea"/>
          <a:cs typeface="+mn-cs"/>
        </a:defRPr>
      </a:lvl5pPr>
      <a:lvl6pPr marL="1490472" indent="-182880" algn="l" rtl="0" eaLnBrk="1" latinLnBrk="0" hangingPunct="1">
        <a:spcBef>
          <a:spcPts val="250"/>
        </a:spcBef>
        <a:buClr>
          <a:schemeClr val="accent3">
            <a:tint val="85000"/>
            <a:satMod val="275000"/>
          </a:schemeClr>
        </a:buClr>
        <a:buSzPct val="100000"/>
        <a:buFont typeface="Verdana"/>
        <a:buChar char="◦"/>
        <a:defRPr kumimoji="0" sz="1700" kern="1200" baseline="0">
          <a:solidFill>
            <a:schemeClr val="tx1"/>
          </a:solidFill>
          <a:latin typeface="+mn-lt"/>
          <a:ea typeface="+mn-ea"/>
          <a:cs typeface="+mn-cs"/>
        </a:defRPr>
      </a:lvl6pPr>
      <a:lvl7pPr marL="1700784" indent="-182880" algn="l" rtl="0"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7pPr>
      <a:lvl8pPr marL="1920240" indent="-182880" algn="l" rtl="0" eaLnBrk="1" latinLnBrk="0" hangingPunct="1">
        <a:spcBef>
          <a:spcPts val="257"/>
        </a:spcBef>
        <a:buClr>
          <a:schemeClr val="accent3">
            <a:tint val="85000"/>
            <a:satMod val="275000"/>
          </a:schemeClr>
        </a:buClr>
        <a:buSzPct val="100000"/>
        <a:buFont typeface="Verdana"/>
        <a:buChar char="◦"/>
        <a:defRPr kumimoji="0" sz="1500" kern="1200" baseline="0">
          <a:solidFill>
            <a:schemeClr val="tx1"/>
          </a:solidFill>
          <a:latin typeface="+mn-lt"/>
          <a:ea typeface="+mn-ea"/>
          <a:cs typeface="+mn-cs"/>
        </a:defRPr>
      </a:lvl8pPr>
      <a:lvl9pPr marL="2148840" indent="-182880" algn="l" rtl="0"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Rectangle 3"/>
          <p:cNvSpPr>
            <a:spLocks noGrp="1" noChangeArrowheads="1"/>
          </p:cNvSpPr>
          <p:nvPr>
            <p:ph type="ctrTitle"/>
          </p:nvPr>
        </p:nvSpPr>
        <p:spPr>
          <a:xfrm>
            <a:off x="1352600" y="2205038"/>
            <a:ext cx="7993013" cy="1470025"/>
          </a:xfrm>
        </p:spPr>
        <p:txBody>
          <a:bodyPr>
            <a:normAutofit fontScale="90000"/>
          </a:bodyPr>
          <a:lstStyle/>
          <a:p>
            <a:pPr eaLnBrk="1" fontAlgn="auto" hangingPunct="1">
              <a:spcAft>
                <a:spcPts val="0"/>
              </a:spcAft>
              <a:defRPr/>
            </a:pPr>
            <a:r>
              <a:rPr lang="fr-FR" sz="4400" dirty="0">
                <a:solidFill>
                  <a:schemeClr val="accent1">
                    <a:lumMod val="75000"/>
                  </a:schemeClr>
                </a:solidFill>
                <a:latin typeface="Trebuchet MS" pitchFamily="34" charset="0"/>
              </a:rPr>
              <a:t>Arrêté relatif aux forfaits alloués aux établissements de santé</a:t>
            </a:r>
            <a:br>
              <a:rPr lang="fr-FR" sz="4400" dirty="0">
                <a:solidFill>
                  <a:schemeClr val="accent1">
                    <a:lumMod val="75000"/>
                  </a:schemeClr>
                </a:solidFill>
                <a:latin typeface="Trebuchet MS" pitchFamily="34" charset="0"/>
              </a:rPr>
            </a:br>
            <a:r>
              <a:rPr lang="fr-FR" sz="3600" i="1" dirty="0">
                <a:solidFill>
                  <a:schemeClr val="accent1">
                    <a:lumMod val="75000"/>
                  </a:schemeClr>
                </a:solidFill>
                <a:latin typeface="Trebuchet MS" pitchFamily="34" charset="0"/>
              </a:rPr>
              <a:t>23 février 2018</a:t>
            </a:r>
          </a:p>
        </p:txBody>
      </p:sp>
      <p:sp>
        <p:nvSpPr>
          <p:cNvPr id="3076" name="Rectangle 11"/>
          <p:cNvSpPr>
            <a:spLocks noGrp="1" noChangeArrowheads="1"/>
          </p:cNvSpPr>
          <p:nvPr>
            <p:ph type="subTitle" idx="1"/>
          </p:nvPr>
        </p:nvSpPr>
        <p:spPr>
          <a:xfrm>
            <a:off x="5457825" y="5086350"/>
            <a:ext cx="4175125" cy="863600"/>
          </a:xfrm>
        </p:spPr>
        <p:txBody>
          <a:bodyPr anchor="ctr">
            <a:normAutofit/>
          </a:bodyPr>
          <a:lstStyle/>
          <a:p>
            <a:pPr algn="ctr" eaLnBrk="1" fontAlgn="auto" hangingPunct="1">
              <a:spcAft>
                <a:spcPts val="0"/>
              </a:spcAft>
              <a:buFont typeface="Wingdings 2"/>
              <a:buNone/>
              <a:defRPr/>
            </a:pPr>
            <a:r>
              <a:rPr lang="fr-FR" sz="1800" dirty="0">
                <a:solidFill>
                  <a:schemeClr val="tx2">
                    <a:lumMod val="90000"/>
                    <a:lumOff val="10000"/>
                  </a:schemeClr>
                </a:solidFill>
                <a:latin typeface="Trebuchet MS" pitchFamily="34" charset="0"/>
              </a:rPr>
              <a:t>COTRIM NA</a:t>
            </a:r>
          </a:p>
          <a:p>
            <a:pPr algn="ctr" eaLnBrk="1" fontAlgn="auto" hangingPunct="1">
              <a:spcAft>
                <a:spcPts val="0"/>
              </a:spcAft>
              <a:buFont typeface="Wingdings 2"/>
              <a:buNone/>
              <a:defRPr/>
            </a:pPr>
            <a:r>
              <a:rPr lang="fr-FR" sz="1800" dirty="0">
                <a:solidFill>
                  <a:schemeClr val="tx2">
                    <a:lumMod val="90000"/>
                    <a:lumOff val="10000"/>
                  </a:schemeClr>
                </a:solidFill>
                <a:latin typeface="Trebuchet MS" pitchFamily="34" charset="0"/>
              </a:rPr>
              <a:t> Dr Corinne Abadie</a:t>
            </a:r>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re 1"/>
          <p:cNvSpPr>
            <a:spLocks noGrp="1"/>
          </p:cNvSpPr>
          <p:nvPr>
            <p:ph type="ctrTitle"/>
          </p:nvPr>
        </p:nvSpPr>
        <p:spPr>
          <a:xfrm>
            <a:off x="-1930287" y="-747464"/>
            <a:ext cx="11233942" cy="2347913"/>
          </a:xfrm>
        </p:spPr>
        <p:txBody>
          <a:bodyPr wrap="square" tIns="45720" numCol="1" anchorCtr="0" compatLnSpc="1">
            <a:prstTxWarp prst="textNoShape">
              <a:avLst/>
            </a:prstTxWarp>
          </a:bodyPr>
          <a:lstStyle/>
          <a:p>
            <a:pPr eaLnBrk="1" fontAlgn="auto" hangingPunct="1">
              <a:spcAft>
                <a:spcPts val="0"/>
              </a:spcAft>
              <a:defRPr/>
            </a:pPr>
            <a:r>
              <a:rPr lang="fr-FR" sz="1800" i="1" u="sng" dirty="0">
                <a:solidFill>
                  <a:srgbClr val="0033CC"/>
                </a:solidFill>
                <a:effectLst>
                  <a:outerShdw blurRad="38100" dist="38100" dir="2700000" algn="tl">
                    <a:srgbClr val="000000"/>
                  </a:outerShdw>
                </a:effectLst>
                <a:latin typeface="Calibri" pitchFamily="34" charset="0"/>
              </a:rPr>
              <a:t/>
            </a:r>
            <a:br>
              <a:rPr lang="fr-FR" sz="1800" i="1" u="sng" dirty="0">
                <a:solidFill>
                  <a:srgbClr val="0033CC"/>
                </a:solidFill>
                <a:effectLst>
                  <a:outerShdw blurRad="38100" dist="38100" dir="2700000" algn="tl">
                    <a:srgbClr val="000000"/>
                  </a:outerShdw>
                </a:effectLst>
                <a:latin typeface="Calibri" pitchFamily="34" charset="0"/>
              </a:rPr>
            </a:br>
            <a:r>
              <a:rPr lang="fr-FR" sz="2400" dirty="0">
                <a:solidFill>
                  <a:schemeClr val="accent1">
                    <a:lumMod val="75000"/>
                  </a:schemeClr>
                </a:solidFill>
                <a:effectLst>
                  <a:outerShdw blurRad="38100" dist="38100" dir="2700000" algn="tl">
                    <a:srgbClr val="000000"/>
                  </a:outerShdw>
                </a:effectLst>
                <a:latin typeface="Calibri" pitchFamily="34" charset="0"/>
              </a:rPr>
              <a:t>Arrêté « Forfaits » du 23 février 2018</a:t>
            </a:r>
            <a:br>
              <a:rPr lang="fr-FR" sz="2400" dirty="0">
                <a:solidFill>
                  <a:schemeClr val="accent1">
                    <a:lumMod val="75000"/>
                  </a:schemeClr>
                </a:solidFill>
                <a:effectLst>
                  <a:outerShdw blurRad="38100" dist="38100" dir="2700000" algn="tl">
                    <a:srgbClr val="000000"/>
                  </a:outerShdw>
                </a:effectLst>
                <a:latin typeface="Calibri" pitchFamily="34" charset="0"/>
              </a:rPr>
            </a:br>
            <a:r>
              <a:rPr lang="fr-FR" sz="1800" b="0" i="1" dirty="0">
                <a:solidFill>
                  <a:schemeClr val="bg1">
                    <a:lumMod val="65000"/>
                  </a:schemeClr>
                </a:solidFill>
                <a:effectLst>
                  <a:outerShdw blurRad="38100" dist="38100" dir="2700000" algn="tl">
                    <a:srgbClr val="000000"/>
                  </a:outerShdw>
                </a:effectLst>
                <a:latin typeface="Calibri" pitchFamily="34" charset="0"/>
              </a:rPr>
              <a:t>_____________________________________________________</a:t>
            </a:r>
            <a:r>
              <a:rPr lang="fr-FR" sz="1800" b="0" dirty="0">
                <a:solidFill>
                  <a:schemeClr val="bg1">
                    <a:lumMod val="65000"/>
                  </a:schemeClr>
                </a:solidFill>
                <a:effectLst>
                  <a:outerShdw blurRad="38100" dist="38100" dir="2700000" algn="tl">
                    <a:srgbClr val="000000"/>
                  </a:outerShdw>
                </a:effectLst>
                <a:latin typeface="Calibri" pitchFamily="34" charset="0"/>
              </a:rPr>
              <a:t/>
            </a:r>
            <a:br>
              <a:rPr lang="fr-FR" sz="1800" b="0" dirty="0">
                <a:solidFill>
                  <a:schemeClr val="bg1">
                    <a:lumMod val="65000"/>
                  </a:schemeClr>
                </a:solidFill>
                <a:effectLst>
                  <a:outerShdw blurRad="38100" dist="38100" dir="2700000" algn="tl">
                    <a:srgbClr val="000000"/>
                  </a:outerShdw>
                </a:effectLst>
                <a:latin typeface="Calibri" pitchFamily="34" charset="0"/>
              </a:rPr>
            </a:br>
            <a:endParaRPr lang="fr-FR" sz="1800" b="0" dirty="0">
              <a:solidFill>
                <a:schemeClr val="bg1">
                  <a:lumMod val="65000"/>
                </a:schemeClr>
              </a:solidFill>
              <a:effectLst>
                <a:outerShdw blurRad="38100" dist="38100" dir="2700000" algn="tl">
                  <a:srgbClr val="000000"/>
                </a:outerShdw>
              </a:effectLst>
              <a:latin typeface="Calibri" pitchFamily="34" charset="0"/>
            </a:endParaRPr>
          </a:p>
        </p:txBody>
      </p:sp>
      <p:sp>
        <p:nvSpPr>
          <p:cNvPr id="9219" name="Espace réservé du contenu 2"/>
          <p:cNvSpPr>
            <a:spLocks noGrp="1"/>
          </p:cNvSpPr>
          <p:nvPr>
            <p:ph type="subTitle" idx="1"/>
          </p:nvPr>
        </p:nvSpPr>
        <p:spPr>
          <a:xfrm>
            <a:off x="273050" y="1844675"/>
            <a:ext cx="8624888" cy="5184775"/>
          </a:xfrm>
        </p:spPr>
        <p:txBody>
          <a:bodyPr lIns="91440" tIns="45720"/>
          <a:lstStyle/>
          <a:p>
            <a:pPr marL="1276350" lvl="3" indent="-87313" algn="l" eaLnBrk="1" hangingPunct="1">
              <a:buFontTx/>
              <a:buChar char="-"/>
            </a:pPr>
            <a:endParaRPr lang="fr-FR" sz="1600" b="1" dirty="0">
              <a:solidFill>
                <a:srgbClr val="0033CC"/>
              </a:solidFill>
              <a:latin typeface="Calibri" pitchFamily="34" charset="0"/>
            </a:endParaRPr>
          </a:p>
          <a:p>
            <a:pPr marL="1276350" lvl="3" indent="-87313" algn="l" eaLnBrk="1" hangingPunct="1"/>
            <a:endParaRPr lang="fr-FR" sz="1600" b="1" dirty="0">
              <a:solidFill>
                <a:srgbClr val="0033CC"/>
              </a:solidFill>
              <a:latin typeface="Calibri" pitchFamily="34" charset="0"/>
            </a:endParaRPr>
          </a:p>
          <a:p>
            <a:pPr marL="1733550" lvl="4" indent="-87313" algn="l" eaLnBrk="1" hangingPunct="1">
              <a:buFont typeface="Arial" charset="0"/>
              <a:buNone/>
            </a:pPr>
            <a:endParaRPr lang="fr-FR" sz="2000" b="1" dirty="0">
              <a:solidFill>
                <a:srgbClr val="0033CC"/>
              </a:solidFill>
              <a:latin typeface="Calibri" pitchFamily="34" charset="0"/>
            </a:endParaRPr>
          </a:p>
        </p:txBody>
      </p:sp>
      <p:sp>
        <p:nvSpPr>
          <p:cNvPr id="7172" name="Rectangle 3"/>
          <p:cNvSpPr>
            <a:spLocks noChangeArrowheads="1"/>
          </p:cNvSpPr>
          <p:nvPr/>
        </p:nvSpPr>
        <p:spPr bwMode="auto">
          <a:xfrm>
            <a:off x="200472" y="2132856"/>
            <a:ext cx="9001125" cy="4478149"/>
          </a:xfrm>
          <a:prstGeom prst="rect">
            <a:avLst/>
          </a:prstGeom>
          <a:noFill/>
          <a:ln w="9525">
            <a:noFill/>
            <a:miter lim="800000"/>
            <a:headEnd/>
            <a:tailEnd/>
          </a:ln>
        </p:spPr>
        <p:txBody>
          <a:bodyPr>
            <a:spAutoFit/>
          </a:bodyPr>
          <a:lstStyle/>
          <a:p>
            <a:pPr marL="819150" lvl="2" indent="-87313" eaLnBrk="1" hangingPunct="1">
              <a:buFont typeface="Tahoma" pitchFamily="34" charset="0"/>
              <a:buChar char="●"/>
              <a:defRPr/>
            </a:pPr>
            <a:endParaRPr lang="fr-FR" sz="1800" b="1" dirty="0">
              <a:solidFill>
                <a:srgbClr val="0033CC"/>
              </a:solidFill>
              <a:latin typeface="Calibri" pitchFamily="34" charset="0"/>
            </a:endParaRPr>
          </a:p>
          <a:p>
            <a:pPr marL="819150" lvl="2" indent="-87313" eaLnBrk="1" hangingPunct="1">
              <a:buFont typeface="Tahoma" pitchFamily="34" charset="0"/>
              <a:buChar char="●"/>
              <a:defRPr/>
            </a:pPr>
            <a:endParaRPr lang="fr-FR" sz="2000" b="1" i="0" u="none" dirty="0">
              <a:solidFill>
                <a:schemeClr val="tx2">
                  <a:lumMod val="90000"/>
                  <a:lumOff val="10000"/>
                </a:schemeClr>
              </a:solidFill>
              <a:latin typeface="Calibri" pitchFamily="34" charset="0"/>
            </a:endParaRPr>
          </a:p>
          <a:p>
            <a:pPr marL="819150" lvl="2" indent="-87313" eaLnBrk="1" hangingPunct="1">
              <a:buFont typeface="Tahoma" pitchFamily="34" charset="0"/>
              <a:buChar char="●"/>
              <a:defRPr/>
            </a:pPr>
            <a:r>
              <a:rPr lang="fr-FR" sz="2000" b="1" i="0" u="none" dirty="0">
                <a:solidFill>
                  <a:schemeClr val="tx2">
                    <a:lumMod val="90000"/>
                    <a:lumOff val="10000"/>
                  </a:schemeClr>
                </a:solidFill>
                <a:latin typeface="Calibri" pitchFamily="34" charset="0"/>
              </a:rPr>
              <a:t>Arrêté du 23 février 2018 modifiant l’arrêté du 19 février 2015 relatif aux forfaits alloués aux établissements de santé, ayant des activités de médecine, obstétrique et odontologie ou ayant une activité d’HAD</a:t>
            </a:r>
          </a:p>
          <a:p>
            <a:pPr marL="819150" lvl="2" indent="-87313" eaLnBrk="1" hangingPunct="1">
              <a:buFont typeface="Tahoma" pitchFamily="34" charset="0"/>
              <a:buChar char="●"/>
              <a:defRPr/>
            </a:pPr>
            <a:r>
              <a:rPr lang="fr-FR" sz="2000" b="1" i="0" u="none" dirty="0">
                <a:solidFill>
                  <a:schemeClr val="tx2">
                    <a:lumMod val="90000"/>
                    <a:lumOff val="10000"/>
                  </a:schemeClr>
                </a:solidFill>
                <a:latin typeface="Calibri" pitchFamily="34" charset="0"/>
              </a:rPr>
              <a:t>Modifie l’arrêté du 19 février 2015</a:t>
            </a:r>
          </a:p>
          <a:p>
            <a:pPr marL="819150" lvl="2" indent="-87313" eaLnBrk="1" hangingPunct="1">
              <a:buFont typeface="Tahoma" pitchFamily="34" charset="0"/>
              <a:buChar char="●"/>
              <a:defRPr/>
            </a:pPr>
            <a:endParaRPr lang="fr-FR" sz="2000" b="1" i="0" u="none" dirty="0">
              <a:solidFill>
                <a:schemeClr val="tx2">
                  <a:lumMod val="90000"/>
                  <a:lumOff val="10000"/>
                </a:schemeClr>
              </a:solidFill>
              <a:latin typeface="Calibri" pitchFamily="34" charset="0"/>
            </a:endParaRPr>
          </a:p>
          <a:p>
            <a:pPr marL="819150" lvl="2" indent="-87313" eaLnBrk="1" hangingPunct="1">
              <a:buFont typeface="Tahoma" pitchFamily="34" charset="0"/>
              <a:buChar char="●"/>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endParaRPr lang="fr-FR" sz="2000" b="1" i="0" u="none" dirty="0">
              <a:solidFill>
                <a:schemeClr val="tx2">
                  <a:lumMod val="90000"/>
                  <a:lumOff val="10000"/>
                </a:schemeClr>
              </a:solidFill>
              <a:latin typeface="Calibri" pitchFamily="34" charset="0"/>
            </a:endParaRPr>
          </a:p>
          <a:p>
            <a:pPr marL="731837" lvl="2" eaLnBrk="1" hangingPunct="1">
              <a:defRPr/>
            </a:pPr>
            <a:endParaRPr lang="fr-FR" sz="2000" b="1" i="0" u="none" dirty="0">
              <a:solidFill>
                <a:schemeClr val="tx2">
                  <a:lumMod val="90000"/>
                  <a:lumOff val="10000"/>
                </a:schemeClr>
              </a:solidFill>
              <a:latin typeface="Calibri" pitchFamily="34" charset="0"/>
            </a:endParaRPr>
          </a:p>
          <a:p>
            <a:pPr marL="1276350" lvl="3" indent="-87313" eaLnBrk="1" hangingPunct="1">
              <a:defRPr/>
            </a:pPr>
            <a:endParaRPr lang="fr-FR" sz="2000" i="0" u="none" dirty="0">
              <a:solidFill>
                <a:schemeClr val="tx2">
                  <a:lumMod val="90000"/>
                  <a:lumOff val="10000"/>
                </a:schemeClr>
              </a:solidFill>
              <a:latin typeface="Calibri" pitchFamily="34" charset="0"/>
            </a:endParaRPr>
          </a:p>
          <a:p>
            <a:pPr marL="1276350" lvl="3" indent="-87313" eaLnBrk="1" hangingPunct="1">
              <a:defRPr/>
            </a:pPr>
            <a:endParaRPr lang="fr-FR" sz="1500" b="1" i="0" dirty="0">
              <a:solidFill>
                <a:srgbClr val="0033CC"/>
              </a:solidFill>
              <a:latin typeface="Calibri" pitchFamily="34" charset="0"/>
            </a:endParaRPr>
          </a:p>
          <a:p>
            <a:pPr marL="1276350" lvl="3" indent="-87313" eaLnBrk="1" hangingPunct="1">
              <a:defRPr/>
            </a:pPr>
            <a:endParaRPr lang="fr-FR" i="0" dirty="0">
              <a:solidFill>
                <a:srgbClr val="0033CC"/>
              </a:solidFill>
              <a:latin typeface="Calibri" pitchFamily="34" charset="0"/>
            </a:endParaRPr>
          </a:p>
        </p:txBody>
      </p:sp>
    </p:spTree>
    <p:extLst>
      <p:ext uri="{BB962C8B-B14F-4D97-AF65-F5344CB8AC3E}">
        <p14:creationId xmlns:p14="http://schemas.microsoft.com/office/powerpoint/2010/main" val="412966772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re 1"/>
          <p:cNvSpPr>
            <a:spLocks noGrp="1"/>
          </p:cNvSpPr>
          <p:nvPr>
            <p:ph type="ctrTitle"/>
          </p:nvPr>
        </p:nvSpPr>
        <p:spPr>
          <a:xfrm>
            <a:off x="-1930287" y="-747464"/>
            <a:ext cx="11233942" cy="2347913"/>
          </a:xfrm>
        </p:spPr>
        <p:txBody>
          <a:bodyPr wrap="square" tIns="45720" numCol="1" anchorCtr="0" compatLnSpc="1">
            <a:prstTxWarp prst="textNoShape">
              <a:avLst/>
            </a:prstTxWarp>
          </a:bodyPr>
          <a:lstStyle/>
          <a:p>
            <a:pPr eaLnBrk="1" fontAlgn="auto" hangingPunct="1">
              <a:spcAft>
                <a:spcPts val="0"/>
              </a:spcAft>
              <a:defRPr/>
            </a:pPr>
            <a:r>
              <a:rPr lang="fr-FR" sz="1800" i="1" u="sng" dirty="0">
                <a:solidFill>
                  <a:srgbClr val="0033CC"/>
                </a:solidFill>
                <a:effectLst>
                  <a:outerShdw blurRad="38100" dist="38100" dir="2700000" algn="tl">
                    <a:srgbClr val="000000"/>
                  </a:outerShdw>
                </a:effectLst>
                <a:latin typeface="Calibri" pitchFamily="34" charset="0"/>
              </a:rPr>
              <a:t/>
            </a:r>
            <a:br>
              <a:rPr lang="fr-FR" sz="1800" i="1" u="sng" dirty="0">
                <a:solidFill>
                  <a:srgbClr val="0033CC"/>
                </a:solidFill>
                <a:effectLst>
                  <a:outerShdw blurRad="38100" dist="38100" dir="2700000" algn="tl">
                    <a:srgbClr val="000000"/>
                  </a:outerShdw>
                </a:effectLst>
                <a:latin typeface="Calibri" pitchFamily="34" charset="0"/>
              </a:rPr>
            </a:br>
            <a:r>
              <a:rPr lang="fr-FR" sz="2400" dirty="0">
                <a:solidFill>
                  <a:schemeClr val="accent1">
                    <a:lumMod val="75000"/>
                  </a:schemeClr>
                </a:solidFill>
                <a:effectLst>
                  <a:outerShdw blurRad="38100" dist="38100" dir="2700000" algn="tl">
                    <a:srgbClr val="000000"/>
                  </a:outerShdw>
                </a:effectLst>
                <a:latin typeface="Calibri" pitchFamily="34" charset="0"/>
              </a:rPr>
              <a:t>Arrêté « Forfaits » du 23 février 2018</a:t>
            </a:r>
            <a:br>
              <a:rPr lang="fr-FR" sz="2400" dirty="0">
                <a:solidFill>
                  <a:schemeClr val="accent1">
                    <a:lumMod val="75000"/>
                  </a:schemeClr>
                </a:solidFill>
                <a:effectLst>
                  <a:outerShdw blurRad="38100" dist="38100" dir="2700000" algn="tl">
                    <a:srgbClr val="000000"/>
                  </a:outerShdw>
                </a:effectLst>
                <a:latin typeface="Calibri" pitchFamily="34" charset="0"/>
              </a:rPr>
            </a:br>
            <a:r>
              <a:rPr lang="fr-FR" sz="1800" b="0" i="1" dirty="0">
                <a:solidFill>
                  <a:schemeClr val="bg1">
                    <a:lumMod val="65000"/>
                  </a:schemeClr>
                </a:solidFill>
                <a:effectLst>
                  <a:outerShdw blurRad="38100" dist="38100" dir="2700000" algn="tl">
                    <a:srgbClr val="000000"/>
                  </a:outerShdw>
                </a:effectLst>
                <a:latin typeface="Calibri" pitchFamily="34" charset="0"/>
              </a:rPr>
              <a:t>_____________________________________________________</a:t>
            </a:r>
            <a:r>
              <a:rPr lang="fr-FR" sz="1800" b="0" dirty="0">
                <a:solidFill>
                  <a:schemeClr val="bg1">
                    <a:lumMod val="65000"/>
                  </a:schemeClr>
                </a:solidFill>
                <a:effectLst>
                  <a:outerShdw blurRad="38100" dist="38100" dir="2700000" algn="tl">
                    <a:srgbClr val="000000"/>
                  </a:outerShdw>
                </a:effectLst>
                <a:latin typeface="Calibri" pitchFamily="34" charset="0"/>
              </a:rPr>
              <a:t/>
            </a:r>
            <a:br>
              <a:rPr lang="fr-FR" sz="1800" b="0" dirty="0">
                <a:solidFill>
                  <a:schemeClr val="bg1">
                    <a:lumMod val="65000"/>
                  </a:schemeClr>
                </a:solidFill>
                <a:effectLst>
                  <a:outerShdw blurRad="38100" dist="38100" dir="2700000" algn="tl">
                    <a:srgbClr val="000000"/>
                  </a:outerShdw>
                </a:effectLst>
                <a:latin typeface="Calibri" pitchFamily="34" charset="0"/>
              </a:rPr>
            </a:br>
            <a:endParaRPr lang="fr-FR" sz="1800" b="0" dirty="0">
              <a:solidFill>
                <a:schemeClr val="bg1">
                  <a:lumMod val="65000"/>
                </a:schemeClr>
              </a:solidFill>
              <a:effectLst>
                <a:outerShdw blurRad="38100" dist="38100" dir="2700000" algn="tl">
                  <a:srgbClr val="000000"/>
                </a:outerShdw>
              </a:effectLst>
              <a:latin typeface="Calibri" pitchFamily="34" charset="0"/>
            </a:endParaRPr>
          </a:p>
        </p:txBody>
      </p:sp>
      <p:sp>
        <p:nvSpPr>
          <p:cNvPr id="9219" name="Espace réservé du contenu 2"/>
          <p:cNvSpPr>
            <a:spLocks noGrp="1"/>
          </p:cNvSpPr>
          <p:nvPr>
            <p:ph type="subTitle" idx="1"/>
          </p:nvPr>
        </p:nvSpPr>
        <p:spPr>
          <a:xfrm>
            <a:off x="273050" y="1844675"/>
            <a:ext cx="8624888" cy="5184775"/>
          </a:xfrm>
        </p:spPr>
        <p:txBody>
          <a:bodyPr lIns="91440" tIns="45720"/>
          <a:lstStyle/>
          <a:p>
            <a:pPr marL="1276350" lvl="3" indent="-87313" algn="l" eaLnBrk="1" hangingPunct="1">
              <a:buFontTx/>
              <a:buChar char="-"/>
            </a:pPr>
            <a:endParaRPr lang="fr-FR" sz="1600" b="1" dirty="0">
              <a:solidFill>
                <a:srgbClr val="0033CC"/>
              </a:solidFill>
              <a:latin typeface="Calibri" pitchFamily="34" charset="0"/>
            </a:endParaRPr>
          </a:p>
          <a:p>
            <a:pPr marL="1276350" lvl="3" indent="-87313" algn="l" eaLnBrk="1" hangingPunct="1"/>
            <a:endParaRPr lang="fr-FR" sz="1600" b="1" dirty="0">
              <a:solidFill>
                <a:srgbClr val="0033CC"/>
              </a:solidFill>
              <a:latin typeface="Calibri" pitchFamily="34" charset="0"/>
            </a:endParaRPr>
          </a:p>
          <a:p>
            <a:pPr marL="1733550" lvl="4" indent="-87313" algn="l" eaLnBrk="1" hangingPunct="1">
              <a:buFont typeface="Arial" charset="0"/>
              <a:buNone/>
            </a:pPr>
            <a:endParaRPr lang="fr-FR" sz="2000" b="1" dirty="0">
              <a:solidFill>
                <a:srgbClr val="0033CC"/>
              </a:solidFill>
              <a:latin typeface="Calibri" pitchFamily="34" charset="0"/>
            </a:endParaRPr>
          </a:p>
        </p:txBody>
      </p:sp>
      <p:sp>
        <p:nvSpPr>
          <p:cNvPr id="7172" name="Rectangle 3"/>
          <p:cNvSpPr>
            <a:spLocks noChangeArrowheads="1"/>
          </p:cNvSpPr>
          <p:nvPr/>
        </p:nvSpPr>
        <p:spPr bwMode="auto">
          <a:xfrm>
            <a:off x="0" y="980728"/>
            <a:ext cx="9417496" cy="7155805"/>
          </a:xfrm>
          <a:prstGeom prst="rect">
            <a:avLst/>
          </a:prstGeom>
          <a:noFill/>
          <a:ln w="9525">
            <a:noFill/>
            <a:miter lim="800000"/>
            <a:headEnd/>
            <a:tailEnd/>
          </a:ln>
        </p:spPr>
        <p:txBody>
          <a:bodyPr wrap="square">
            <a:spAutoFit/>
          </a:bodyPr>
          <a:lstStyle/>
          <a:p>
            <a:pPr marL="819150" lvl="2" indent="-87313" eaLnBrk="1" hangingPunct="1">
              <a:buFont typeface="Tahoma" pitchFamily="34" charset="0"/>
              <a:buChar char="●"/>
              <a:defRPr/>
            </a:pPr>
            <a:endParaRPr lang="fr-FR" sz="1800" b="1" dirty="0">
              <a:solidFill>
                <a:srgbClr val="0033CC"/>
              </a:solidFill>
              <a:latin typeface="Calibri" pitchFamily="34" charset="0"/>
            </a:endParaRPr>
          </a:p>
          <a:p>
            <a:pPr marL="731837" lvl="2" eaLnBrk="1" hangingPunct="1">
              <a:defRPr/>
            </a:pPr>
            <a:endParaRPr lang="fr-FR" sz="2000" b="1" i="0" u="none" dirty="0">
              <a:solidFill>
                <a:schemeClr val="tx2">
                  <a:lumMod val="90000"/>
                  <a:lumOff val="10000"/>
                </a:schemeClr>
              </a:solidFill>
              <a:latin typeface="Calibri" pitchFamily="34" charset="0"/>
            </a:endParaRPr>
          </a:p>
          <a:p>
            <a:pPr marL="819150" lvl="2" indent="-87313" eaLnBrk="1" hangingPunct="1">
              <a:buFont typeface="Tahoma" pitchFamily="34" charset="0"/>
              <a:buChar char="●"/>
              <a:defRPr/>
            </a:pPr>
            <a:r>
              <a:rPr lang="fr-FR" sz="2000" b="1" i="0" u="none" dirty="0">
                <a:solidFill>
                  <a:schemeClr val="tx2">
                    <a:lumMod val="90000"/>
                    <a:lumOff val="10000"/>
                  </a:schemeClr>
                </a:solidFill>
                <a:latin typeface="Calibri" pitchFamily="34" charset="0"/>
              </a:rPr>
              <a:t> </a:t>
            </a:r>
            <a:r>
              <a:rPr lang="fr-FR" sz="2000" b="1" dirty="0">
                <a:solidFill>
                  <a:schemeClr val="accent1">
                    <a:lumMod val="75000"/>
                  </a:schemeClr>
                </a:solidFill>
                <a:effectLst>
                  <a:outerShdw blurRad="38100" dist="38100" dir="2700000" algn="tl">
                    <a:srgbClr val="000000"/>
                  </a:outerShdw>
                </a:effectLst>
                <a:latin typeface="Calibri" pitchFamily="34" charset="0"/>
                <a:ea typeface="+mj-ea"/>
                <a:cs typeface="+mj-cs"/>
              </a:rPr>
              <a:t>Article 2 </a:t>
            </a:r>
            <a:r>
              <a:rPr lang="fr-FR" sz="2000" b="1" i="0" u="none" dirty="0">
                <a:solidFill>
                  <a:schemeClr val="tx2">
                    <a:lumMod val="90000"/>
                    <a:lumOff val="10000"/>
                  </a:schemeClr>
                </a:solidFill>
                <a:latin typeface="Calibri" pitchFamily="34" charset="0"/>
              </a:rPr>
              <a:t>: Modification de l’article 7 sur la  Facturation de suppléments en sus de GHS  [REA, REP, SRC, STF, NN1, NN2,NN3, DIP, ANT, RAP]</a:t>
            </a:r>
          </a:p>
          <a:p>
            <a:pPr marL="819150" lvl="2" indent="-87313" eaLnBrk="1" hangingPunct="1">
              <a:buFont typeface="Tahoma" pitchFamily="34" charset="0"/>
              <a:buChar char="●"/>
              <a:defRPr/>
            </a:pPr>
            <a:endParaRPr lang="fr-FR" sz="2000" b="1" i="0" u="none" dirty="0">
              <a:solidFill>
                <a:schemeClr val="tx2">
                  <a:lumMod val="90000"/>
                  <a:lumOff val="10000"/>
                </a:schemeClr>
              </a:solidFill>
              <a:latin typeface="Calibri" pitchFamily="34" charset="0"/>
            </a:endParaRPr>
          </a:p>
          <a:p>
            <a:pPr marL="731837" lvl="2" eaLnBrk="1" hangingPunct="1">
              <a:defRPr/>
            </a:pPr>
            <a:r>
              <a:rPr lang="fr-FR" sz="2000" b="1" i="0" u="none" dirty="0">
                <a:solidFill>
                  <a:srgbClr val="D88100"/>
                </a:solidFill>
                <a:latin typeface="Calibri" pitchFamily="34" charset="0"/>
              </a:rPr>
              <a:t>Intégration des frais de transports inter-établissements dans les tarifs</a:t>
            </a:r>
          </a:p>
          <a:p>
            <a:pPr marL="731837" lvl="2" eaLnBrk="1" hangingPunct="1">
              <a:defRPr/>
            </a:pPr>
            <a:endParaRPr lang="fr-FR" sz="1400" b="1" i="0" u="none" dirty="0">
              <a:solidFill>
                <a:srgbClr val="D88100"/>
              </a:solidFill>
              <a:latin typeface="Calibri" pitchFamily="34" charset="0"/>
            </a:endParaRPr>
          </a:p>
          <a:p>
            <a:pPr marL="1531937" lvl="3" indent="-342900" eaLnBrk="1" hangingPunct="1">
              <a:buFont typeface="Symbol" panose="05050102010706020507" pitchFamily="18" charset="2"/>
              <a:buChar char="Þ"/>
              <a:defRPr/>
            </a:pPr>
            <a:r>
              <a:rPr lang="fr-FR" sz="2000" b="1" i="0" u="none" dirty="0">
                <a:solidFill>
                  <a:schemeClr val="tx2">
                    <a:lumMod val="90000"/>
                    <a:lumOff val="10000"/>
                  </a:schemeClr>
                </a:solidFill>
                <a:latin typeface="Calibri" pitchFamily="34" charset="0"/>
              </a:rPr>
              <a:t>Transfert entre 2 établissements de santé, d’une durée &gt; 2 jours : </a:t>
            </a:r>
          </a:p>
          <a:p>
            <a:pPr marL="1646237" lvl="4" eaLnBrk="1" hangingPunct="1">
              <a:defRPr/>
            </a:pPr>
            <a:r>
              <a:rPr lang="fr-FR" sz="2000" b="1" i="0" u="none" dirty="0">
                <a:solidFill>
                  <a:schemeClr val="tx2">
                    <a:lumMod val="90000"/>
                    <a:lumOff val="10000"/>
                  </a:schemeClr>
                </a:solidFill>
                <a:latin typeface="Calibri" pitchFamily="34" charset="0"/>
              </a:rPr>
              <a:t>Facturation d’un supplément au séjour </a:t>
            </a:r>
            <a:r>
              <a:rPr lang="fr-FR" sz="2000" b="1" i="0" u="none" dirty="0">
                <a:solidFill>
                  <a:srgbClr val="D88100"/>
                </a:solidFill>
                <a:latin typeface="Calibri" pitchFamily="34" charset="0"/>
              </a:rPr>
              <a:t>TDE « transport définitif » (118€04) en sus d’un GHS ou d’un forfait D </a:t>
            </a:r>
            <a:r>
              <a:rPr lang="fr-FR" sz="2000" b="1" i="0" u="none" dirty="0">
                <a:solidFill>
                  <a:schemeClr val="tx2">
                    <a:lumMod val="90000"/>
                    <a:lumOff val="10000"/>
                  </a:schemeClr>
                </a:solidFill>
                <a:latin typeface="Calibri" pitchFamily="34" charset="0"/>
              </a:rPr>
              <a:t>par l’établissement depuis lequel est transféré le patient </a:t>
            </a:r>
          </a:p>
          <a:p>
            <a:pPr marL="1646237" lvl="4" eaLnBrk="1" hangingPunct="1">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r>
              <a:rPr lang="fr-FR" sz="2000" b="1" i="0" u="none" dirty="0">
                <a:solidFill>
                  <a:schemeClr val="tx2">
                    <a:lumMod val="90000"/>
                    <a:lumOff val="10000"/>
                  </a:schemeClr>
                </a:solidFill>
                <a:latin typeface="Calibri" pitchFamily="34" charset="0"/>
              </a:rPr>
              <a:t>Transfert entre 2 établissements de santé, d’une durée &lt; 2 jours : Facturation d’un supplément </a:t>
            </a:r>
            <a:r>
              <a:rPr lang="fr-FR" sz="2000" b="1" i="0" u="none" dirty="0">
                <a:solidFill>
                  <a:srgbClr val="D88100"/>
                </a:solidFill>
                <a:latin typeface="Calibri" pitchFamily="34" charset="0"/>
              </a:rPr>
              <a:t>TSE « Transport séance » (139€87) </a:t>
            </a:r>
          </a:p>
          <a:p>
            <a:pPr marL="1989137" lvl="4" indent="-342900" eaLnBrk="1" hangingPunct="1">
              <a:buFont typeface="Symbol" panose="05050102010706020507" pitchFamily="18" charset="2"/>
              <a:buChar char="Þ"/>
              <a:defRPr/>
            </a:pPr>
            <a:r>
              <a:rPr lang="fr-FR" sz="2000" b="1" i="0" u="none" dirty="0">
                <a:solidFill>
                  <a:schemeClr val="tx2">
                    <a:lumMod val="90000"/>
                    <a:lumOff val="10000"/>
                  </a:schemeClr>
                </a:solidFill>
                <a:latin typeface="Calibri" pitchFamily="34" charset="0"/>
              </a:rPr>
              <a:t>Par l’établissement prestataire, en sus d’un GHS, pour la réalisation d’une séance de chimiothérapie, de dialyse ou de radiothérapie</a:t>
            </a:r>
          </a:p>
          <a:p>
            <a:pPr marL="1989137" lvl="4" indent="-342900" eaLnBrk="1" hangingPunct="1">
              <a:buFont typeface="Symbol" panose="05050102010706020507" pitchFamily="18" charset="2"/>
              <a:buChar char="Þ"/>
              <a:defRPr/>
            </a:pPr>
            <a:r>
              <a:rPr lang="fr-FR" sz="2000" b="1" i="0" u="none" dirty="0">
                <a:solidFill>
                  <a:schemeClr val="tx2">
                    <a:lumMod val="90000"/>
                    <a:lumOff val="10000"/>
                  </a:schemeClr>
                </a:solidFill>
                <a:latin typeface="Calibri" pitchFamily="34" charset="0"/>
              </a:rPr>
              <a:t>Par l’établissement demandeur, en sus d’un GHS, pour la réalisation d’une dialyse en UDM, à domicile ou en </a:t>
            </a:r>
            <a:r>
              <a:rPr lang="fr-FR" sz="2000" b="1" i="0" u="none" dirty="0" err="1">
                <a:solidFill>
                  <a:schemeClr val="tx2">
                    <a:lumMod val="90000"/>
                    <a:lumOff val="10000"/>
                  </a:schemeClr>
                </a:solidFill>
                <a:latin typeface="Calibri" pitchFamily="34" charset="0"/>
              </a:rPr>
              <a:t>autodialyse</a:t>
            </a:r>
            <a:r>
              <a:rPr lang="fr-FR" sz="2000" b="1" i="0" u="none" dirty="0">
                <a:solidFill>
                  <a:schemeClr val="tx2">
                    <a:lumMod val="90000"/>
                    <a:lumOff val="10000"/>
                  </a:schemeClr>
                </a:solidFill>
                <a:latin typeface="Calibri" pitchFamily="34" charset="0"/>
              </a:rPr>
              <a:t> (forfait D)</a:t>
            </a:r>
          </a:p>
          <a:p>
            <a:pPr marL="1531937" lvl="3" indent="-342900" eaLnBrk="1" hangingPunct="1">
              <a:buFont typeface="Symbol" panose="05050102010706020507" pitchFamily="18" charset="2"/>
              <a:buChar char="Þ"/>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endParaRPr lang="fr-FR" sz="2000" b="1" i="0" u="none" dirty="0">
              <a:solidFill>
                <a:schemeClr val="tx2">
                  <a:lumMod val="90000"/>
                  <a:lumOff val="10000"/>
                </a:schemeClr>
              </a:solidFill>
              <a:latin typeface="Calibri" pitchFamily="34" charset="0"/>
            </a:endParaRPr>
          </a:p>
          <a:p>
            <a:pPr marL="731837" lvl="2" eaLnBrk="1" hangingPunct="1">
              <a:defRPr/>
            </a:pPr>
            <a:endParaRPr lang="fr-FR" sz="2000" b="1" i="0" u="none" dirty="0">
              <a:solidFill>
                <a:schemeClr val="tx2">
                  <a:lumMod val="90000"/>
                  <a:lumOff val="10000"/>
                </a:schemeClr>
              </a:solidFill>
              <a:latin typeface="Calibri" pitchFamily="34" charset="0"/>
            </a:endParaRPr>
          </a:p>
          <a:p>
            <a:pPr marL="1276350" lvl="3" indent="-87313" eaLnBrk="1" hangingPunct="1">
              <a:defRPr/>
            </a:pPr>
            <a:endParaRPr lang="fr-FR" sz="2000" i="0" u="none" dirty="0">
              <a:solidFill>
                <a:schemeClr val="tx2">
                  <a:lumMod val="90000"/>
                  <a:lumOff val="10000"/>
                </a:schemeClr>
              </a:solidFill>
              <a:latin typeface="Calibri" pitchFamily="34" charset="0"/>
            </a:endParaRPr>
          </a:p>
          <a:p>
            <a:pPr marL="1276350" lvl="3" indent="-87313" eaLnBrk="1" hangingPunct="1">
              <a:defRPr/>
            </a:pPr>
            <a:endParaRPr lang="fr-FR" sz="1500" b="1" i="0" dirty="0">
              <a:solidFill>
                <a:srgbClr val="0033CC"/>
              </a:solidFill>
              <a:latin typeface="Calibri" pitchFamily="34" charset="0"/>
            </a:endParaRPr>
          </a:p>
          <a:p>
            <a:pPr marL="1276350" lvl="3" indent="-87313" eaLnBrk="1" hangingPunct="1">
              <a:defRPr/>
            </a:pPr>
            <a:endParaRPr lang="fr-FR" i="0" dirty="0">
              <a:solidFill>
                <a:srgbClr val="0033CC"/>
              </a:solidFill>
              <a:latin typeface="Calibri" pitchFamily="34" charset="0"/>
            </a:endParaRPr>
          </a:p>
        </p:txBody>
      </p:sp>
    </p:spTree>
    <p:extLst>
      <p:ext uri="{BB962C8B-B14F-4D97-AF65-F5344CB8AC3E}">
        <p14:creationId xmlns:p14="http://schemas.microsoft.com/office/powerpoint/2010/main" val="12976813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re 1"/>
          <p:cNvSpPr>
            <a:spLocks noGrp="1"/>
          </p:cNvSpPr>
          <p:nvPr>
            <p:ph type="ctrTitle"/>
          </p:nvPr>
        </p:nvSpPr>
        <p:spPr>
          <a:xfrm>
            <a:off x="-1930287" y="-747464"/>
            <a:ext cx="11233942" cy="2347913"/>
          </a:xfrm>
        </p:spPr>
        <p:txBody>
          <a:bodyPr wrap="square" tIns="45720" numCol="1" anchorCtr="0" compatLnSpc="1">
            <a:prstTxWarp prst="textNoShape">
              <a:avLst/>
            </a:prstTxWarp>
          </a:bodyPr>
          <a:lstStyle/>
          <a:p>
            <a:pPr eaLnBrk="1" fontAlgn="auto" hangingPunct="1">
              <a:spcAft>
                <a:spcPts val="0"/>
              </a:spcAft>
              <a:defRPr/>
            </a:pPr>
            <a:r>
              <a:rPr lang="fr-FR" sz="1800" i="1" u="sng" dirty="0">
                <a:solidFill>
                  <a:srgbClr val="0033CC"/>
                </a:solidFill>
                <a:effectLst>
                  <a:outerShdw blurRad="38100" dist="38100" dir="2700000" algn="tl">
                    <a:srgbClr val="000000"/>
                  </a:outerShdw>
                </a:effectLst>
                <a:latin typeface="Calibri" pitchFamily="34" charset="0"/>
              </a:rPr>
              <a:t/>
            </a:r>
            <a:br>
              <a:rPr lang="fr-FR" sz="1800" i="1" u="sng" dirty="0">
                <a:solidFill>
                  <a:srgbClr val="0033CC"/>
                </a:solidFill>
                <a:effectLst>
                  <a:outerShdw blurRad="38100" dist="38100" dir="2700000" algn="tl">
                    <a:srgbClr val="000000"/>
                  </a:outerShdw>
                </a:effectLst>
                <a:latin typeface="Calibri" pitchFamily="34" charset="0"/>
              </a:rPr>
            </a:br>
            <a:r>
              <a:rPr lang="fr-FR" sz="2400" dirty="0">
                <a:solidFill>
                  <a:schemeClr val="accent1">
                    <a:lumMod val="75000"/>
                  </a:schemeClr>
                </a:solidFill>
                <a:effectLst>
                  <a:outerShdw blurRad="38100" dist="38100" dir="2700000" algn="tl">
                    <a:srgbClr val="000000"/>
                  </a:outerShdw>
                </a:effectLst>
                <a:latin typeface="Calibri" pitchFamily="34" charset="0"/>
              </a:rPr>
              <a:t>Arrêté « Forfaits » du 23 février 2018</a:t>
            </a:r>
            <a:br>
              <a:rPr lang="fr-FR" sz="2400" dirty="0">
                <a:solidFill>
                  <a:schemeClr val="accent1">
                    <a:lumMod val="75000"/>
                  </a:schemeClr>
                </a:solidFill>
                <a:effectLst>
                  <a:outerShdw blurRad="38100" dist="38100" dir="2700000" algn="tl">
                    <a:srgbClr val="000000"/>
                  </a:outerShdw>
                </a:effectLst>
                <a:latin typeface="Calibri" pitchFamily="34" charset="0"/>
              </a:rPr>
            </a:br>
            <a:r>
              <a:rPr lang="fr-FR" sz="1800" b="0" i="1" dirty="0">
                <a:solidFill>
                  <a:schemeClr val="bg1">
                    <a:lumMod val="65000"/>
                  </a:schemeClr>
                </a:solidFill>
                <a:effectLst>
                  <a:outerShdw blurRad="38100" dist="38100" dir="2700000" algn="tl">
                    <a:srgbClr val="000000"/>
                  </a:outerShdw>
                </a:effectLst>
                <a:latin typeface="Calibri" pitchFamily="34" charset="0"/>
              </a:rPr>
              <a:t>_____________________________________________________</a:t>
            </a:r>
            <a:r>
              <a:rPr lang="fr-FR" sz="1800" b="0" dirty="0">
                <a:solidFill>
                  <a:schemeClr val="bg1">
                    <a:lumMod val="65000"/>
                  </a:schemeClr>
                </a:solidFill>
                <a:effectLst>
                  <a:outerShdw blurRad="38100" dist="38100" dir="2700000" algn="tl">
                    <a:srgbClr val="000000"/>
                  </a:outerShdw>
                </a:effectLst>
                <a:latin typeface="Calibri" pitchFamily="34" charset="0"/>
              </a:rPr>
              <a:t/>
            </a:r>
            <a:br>
              <a:rPr lang="fr-FR" sz="1800" b="0" dirty="0">
                <a:solidFill>
                  <a:schemeClr val="bg1">
                    <a:lumMod val="65000"/>
                  </a:schemeClr>
                </a:solidFill>
                <a:effectLst>
                  <a:outerShdw blurRad="38100" dist="38100" dir="2700000" algn="tl">
                    <a:srgbClr val="000000"/>
                  </a:outerShdw>
                </a:effectLst>
                <a:latin typeface="Calibri" pitchFamily="34" charset="0"/>
              </a:rPr>
            </a:br>
            <a:endParaRPr lang="fr-FR" sz="1800" b="0" dirty="0">
              <a:solidFill>
                <a:schemeClr val="bg1">
                  <a:lumMod val="65000"/>
                </a:schemeClr>
              </a:solidFill>
              <a:effectLst>
                <a:outerShdw blurRad="38100" dist="38100" dir="2700000" algn="tl">
                  <a:srgbClr val="000000"/>
                </a:outerShdw>
              </a:effectLst>
              <a:latin typeface="Calibri" pitchFamily="34" charset="0"/>
            </a:endParaRPr>
          </a:p>
        </p:txBody>
      </p:sp>
      <p:sp>
        <p:nvSpPr>
          <p:cNvPr id="9219" name="Espace réservé du contenu 2"/>
          <p:cNvSpPr>
            <a:spLocks noGrp="1"/>
          </p:cNvSpPr>
          <p:nvPr>
            <p:ph type="subTitle" idx="1"/>
          </p:nvPr>
        </p:nvSpPr>
        <p:spPr>
          <a:xfrm>
            <a:off x="273050" y="1844675"/>
            <a:ext cx="8624888" cy="5184775"/>
          </a:xfrm>
        </p:spPr>
        <p:txBody>
          <a:bodyPr lIns="91440" tIns="45720"/>
          <a:lstStyle/>
          <a:p>
            <a:pPr marL="1276350" lvl="3" indent="-87313" algn="l" eaLnBrk="1" hangingPunct="1">
              <a:buFontTx/>
              <a:buChar char="-"/>
            </a:pPr>
            <a:endParaRPr lang="fr-FR" sz="1600" b="1" dirty="0">
              <a:solidFill>
                <a:srgbClr val="0033CC"/>
              </a:solidFill>
              <a:latin typeface="Calibri" pitchFamily="34" charset="0"/>
            </a:endParaRPr>
          </a:p>
          <a:p>
            <a:pPr marL="1276350" lvl="3" indent="-87313" algn="l" eaLnBrk="1" hangingPunct="1"/>
            <a:endParaRPr lang="fr-FR" sz="1600" b="1" dirty="0">
              <a:solidFill>
                <a:srgbClr val="0033CC"/>
              </a:solidFill>
              <a:latin typeface="Calibri" pitchFamily="34" charset="0"/>
            </a:endParaRPr>
          </a:p>
          <a:p>
            <a:pPr marL="1733550" lvl="4" indent="-87313" algn="l" eaLnBrk="1" hangingPunct="1">
              <a:buFont typeface="Arial" charset="0"/>
              <a:buNone/>
            </a:pPr>
            <a:endParaRPr lang="fr-FR" sz="2000" b="1" dirty="0">
              <a:solidFill>
                <a:srgbClr val="0033CC"/>
              </a:solidFill>
              <a:latin typeface="Calibri" pitchFamily="34" charset="0"/>
            </a:endParaRPr>
          </a:p>
        </p:txBody>
      </p:sp>
      <p:sp>
        <p:nvSpPr>
          <p:cNvPr id="7172" name="Rectangle 3"/>
          <p:cNvSpPr>
            <a:spLocks noChangeArrowheads="1"/>
          </p:cNvSpPr>
          <p:nvPr/>
        </p:nvSpPr>
        <p:spPr bwMode="auto">
          <a:xfrm>
            <a:off x="0" y="980728"/>
            <a:ext cx="9001125" cy="4478149"/>
          </a:xfrm>
          <a:prstGeom prst="rect">
            <a:avLst/>
          </a:prstGeom>
          <a:noFill/>
          <a:ln w="9525">
            <a:noFill/>
            <a:miter lim="800000"/>
            <a:headEnd/>
            <a:tailEnd/>
          </a:ln>
        </p:spPr>
        <p:txBody>
          <a:bodyPr>
            <a:spAutoFit/>
          </a:bodyPr>
          <a:lstStyle/>
          <a:p>
            <a:pPr marL="819150" lvl="2" indent="-87313" eaLnBrk="1" hangingPunct="1">
              <a:buFont typeface="Tahoma" pitchFamily="34" charset="0"/>
              <a:buChar char="●"/>
              <a:defRPr/>
            </a:pPr>
            <a:endParaRPr lang="fr-FR" sz="1800" b="1" dirty="0">
              <a:solidFill>
                <a:srgbClr val="0033CC"/>
              </a:solidFill>
              <a:latin typeface="Calibri" pitchFamily="34" charset="0"/>
            </a:endParaRPr>
          </a:p>
          <a:p>
            <a:pPr marL="731837" lvl="2" eaLnBrk="1" hangingPunct="1">
              <a:defRPr/>
            </a:pPr>
            <a:endParaRPr lang="fr-FR" sz="2000" b="1" i="0" u="none" dirty="0">
              <a:solidFill>
                <a:schemeClr val="tx2">
                  <a:lumMod val="90000"/>
                  <a:lumOff val="10000"/>
                </a:schemeClr>
              </a:solidFill>
              <a:latin typeface="Calibri" pitchFamily="34" charset="0"/>
            </a:endParaRPr>
          </a:p>
          <a:p>
            <a:pPr marL="819150" lvl="2" indent="-87313" eaLnBrk="1" hangingPunct="1">
              <a:buFont typeface="Tahoma" pitchFamily="34" charset="0"/>
              <a:buChar char="●"/>
              <a:defRPr/>
            </a:pPr>
            <a:r>
              <a:rPr lang="fr-FR" sz="2000" b="1" i="0" u="none" dirty="0">
                <a:solidFill>
                  <a:schemeClr val="tx2">
                    <a:lumMod val="90000"/>
                    <a:lumOff val="10000"/>
                  </a:schemeClr>
                </a:solidFill>
                <a:latin typeface="Calibri" pitchFamily="34" charset="0"/>
              </a:rPr>
              <a:t> </a:t>
            </a:r>
            <a:r>
              <a:rPr lang="fr-FR" sz="2000" b="1" dirty="0">
                <a:solidFill>
                  <a:schemeClr val="accent1">
                    <a:lumMod val="75000"/>
                  </a:schemeClr>
                </a:solidFill>
                <a:effectLst>
                  <a:outerShdw blurRad="38100" dist="38100" dir="2700000" algn="tl">
                    <a:srgbClr val="000000"/>
                  </a:outerShdw>
                </a:effectLst>
                <a:latin typeface="Calibri" pitchFamily="34" charset="0"/>
                <a:ea typeface="+mj-ea"/>
                <a:cs typeface="+mj-cs"/>
              </a:rPr>
              <a:t>Article 4</a:t>
            </a:r>
            <a:r>
              <a:rPr lang="fr-FR" sz="2000" b="1" i="0" u="none" dirty="0">
                <a:solidFill>
                  <a:schemeClr val="tx2">
                    <a:lumMod val="90000"/>
                    <a:lumOff val="10000"/>
                  </a:schemeClr>
                </a:solidFill>
                <a:latin typeface="Calibri" pitchFamily="34" charset="0"/>
              </a:rPr>
              <a:t> : Modification de l’article 10 (Alternatives à la dialyse en centre) complété par un alinéa</a:t>
            </a:r>
          </a:p>
          <a:p>
            <a:pPr marL="819150" lvl="2" indent="-87313" eaLnBrk="1" hangingPunct="1">
              <a:buFont typeface="Tahoma" pitchFamily="34" charset="0"/>
              <a:buChar char="●"/>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r>
              <a:rPr lang="fr-FR" sz="2000" b="1" i="0" u="none" dirty="0">
                <a:solidFill>
                  <a:schemeClr val="tx2">
                    <a:lumMod val="90000"/>
                    <a:lumOff val="10000"/>
                  </a:schemeClr>
                </a:solidFill>
                <a:latin typeface="Calibri" pitchFamily="34" charset="0"/>
              </a:rPr>
              <a:t>Lorsque le patient est hospitalisé au sein d’un établissement de santé de Soins de suite et de réadaptation , le </a:t>
            </a:r>
            <a:r>
              <a:rPr lang="fr-FR" sz="2000" b="1" i="0" u="none" dirty="0">
                <a:solidFill>
                  <a:srgbClr val="D88100"/>
                </a:solidFill>
                <a:latin typeface="Calibri" pitchFamily="34" charset="0"/>
              </a:rPr>
              <a:t>forfait de dialyse péritonéale automatisée DPA (D15) ou le forfait de dialyse péritonéale continue ambulatoire DPCA (D16)</a:t>
            </a:r>
            <a:r>
              <a:rPr lang="fr-FR" sz="2000" b="1" i="0" u="none" dirty="0">
                <a:solidFill>
                  <a:schemeClr val="tx2">
                    <a:lumMod val="90000"/>
                    <a:lumOff val="10000"/>
                  </a:schemeClr>
                </a:solidFill>
                <a:latin typeface="Calibri" pitchFamily="34" charset="0"/>
              </a:rPr>
              <a:t> peut être facturé, pour chaque semaine de traitement, </a:t>
            </a:r>
            <a:r>
              <a:rPr lang="fr-FR" sz="2000" b="1" i="0" u="none" dirty="0">
                <a:solidFill>
                  <a:srgbClr val="D88100"/>
                </a:solidFill>
                <a:latin typeface="Calibri" pitchFamily="34" charset="0"/>
              </a:rPr>
              <a:t>en sus du GMT</a:t>
            </a:r>
          </a:p>
          <a:p>
            <a:pPr marL="1531937" lvl="3" indent="-342900" eaLnBrk="1" hangingPunct="1">
              <a:buFont typeface="Symbol" panose="05050102010706020507" pitchFamily="18" charset="2"/>
              <a:buChar char="Þ"/>
              <a:defRPr/>
            </a:pPr>
            <a:endParaRPr lang="fr-FR" sz="2000" b="1" i="0" u="none" dirty="0">
              <a:solidFill>
                <a:schemeClr val="tx2">
                  <a:lumMod val="90000"/>
                  <a:lumOff val="10000"/>
                </a:schemeClr>
              </a:solidFill>
              <a:latin typeface="Calibri" pitchFamily="34" charset="0"/>
            </a:endParaRPr>
          </a:p>
          <a:p>
            <a:pPr marL="731837" lvl="2" eaLnBrk="1" hangingPunct="1">
              <a:defRPr/>
            </a:pPr>
            <a:endParaRPr lang="fr-FR" sz="2000" b="1" i="0" u="none" dirty="0">
              <a:solidFill>
                <a:schemeClr val="tx2">
                  <a:lumMod val="90000"/>
                  <a:lumOff val="10000"/>
                </a:schemeClr>
              </a:solidFill>
              <a:latin typeface="Calibri" pitchFamily="34" charset="0"/>
            </a:endParaRPr>
          </a:p>
          <a:p>
            <a:pPr marL="1276350" lvl="3" indent="-87313" eaLnBrk="1" hangingPunct="1">
              <a:defRPr/>
            </a:pPr>
            <a:endParaRPr lang="fr-FR" sz="2000" i="0" u="none" dirty="0">
              <a:solidFill>
                <a:schemeClr val="tx2">
                  <a:lumMod val="90000"/>
                  <a:lumOff val="10000"/>
                </a:schemeClr>
              </a:solidFill>
              <a:latin typeface="Calibri" pitchFamily="34" charset="0"/>
            </a:endParaRPr>
          </a:p>
          <a:p>
            <a:pPr marL="1276350" lvl="3" indent="-87313" eaLnBrk="1" hangingPunct="1">
              <a:defRPr/>
            </a:pPr>
            <a:endParaRPr lang="fr-FR" sz="1500" b="1" i="0" dirty="0">
              <a:solidFill>
                <a:srgbClr val="0033CC"/>
              </a:solidFill>
              <a:latin typeface="Calibri" pitchFamily="34" charset="0"/>
            </a:endParaRPr>
          </a:p>
          <a:p>
            <a:pPr marL="1276350" lvl="3" indent="-87313" eaLnBrk="1" hangingPunct="1">
              <a:defRPr/>
            </a:pPr>
            <a:endParaRPr lang="fr-FR" i="0" dirty="0">
              <a:solidFill>
                <a:srgbClr val="0033CC"/>
              </a:solidFill>
              <a:latin typeface="Calibri" pitchFamily="34" charset="0"/>
            </a:endParaRPr>
          </a:p>
        </p:txBody>
      </p:sp>
    </p:spTree>
    <p:extLst>
      <p:ext uri="{BB962C8B-B14F-4D97-AF65-F5344CB8AC3E}">
        <p14:creationId xmlns:p14="http://schemas.microsoft.com/office/powerpoint/2010/main" val="247354533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re 1"/>
          <p:cNvSpPr>
            <a:spLocks noGrp="1"/>
          </p:cNvSpPr>
          <p:nvPr>
            <p:ph type="ctrTitle"/>
          </p:nvPr>
        </p:nvSpPr>
        <p:spPr>
          <a:xfrm>
            <a:off x="-1930287" y="-747464"/>
            <a:ext cx="11233942" cy="2347913"/>
          </a:xfrm>
        </p:spPr>
        <p:txBody>
          <a:bodyPr wrap="square" tIns="45720" numCol="1" anchorCtr="0" compatLnSpc="1">
            <a:prstTxWarp prst="textNoShape">
              <a:avLst/>
            </a:prstTxWarp>
          </a:bodyPr>
          <a:lstStyle/>
          <a:p>
            <a:pPr eaLnBrk="1" fontAlgn="auto" hangingPunct="1">
              <a:spcAft>
                <a:spcPts val="0"/>
              </a:spcAft>
              <a:defRPr/>
            </a:pPr>
            <a:r>
              <a:rPr lang="fr-FR" sz="1800" i="1" u="sng" dirty="0">
                <a:solidFill>
                  <a:srgbClr val="0033CC"/>
                </a:solidFill>
                <a:effectLst>
                  <a:outerShdw blurRad="38100" dist="38100" dir="2700000" algn="tl">
                    <a:srgbClr val="000000"/>
                  </a:outerShdw>
                </a:effectLst>
                <a:latin typeface="Calibri" pitchFamily="34" charset="0"/>
              </a:rPr>
              <a:t/>
            </a:r>
            <a:br>
              <a:rPr lang="fr-FR" sz="1800" i="1" u="sng" dirty="0">
                <a:solidFill>
                  <a:srgbClr val="0033CC"/>
                </a:solidFill>
                <a:effectLst>
                  <a:outerShdw blurRad="38100" dist="38100" dir="2700000" algn="tl">
                    <a:srgbClr val="000000"/>
                  </a:outerShdw>
                </a:effectLst>
                <a:latin typeface="Calibri" pitchFamily="34" charset="0"/>
              </a:rPr>
            </a:br>
            <a:r>
              <a:rPr lang="fr-FR" sz="2400" dirty="0">
                <a:solidFill>
                  <a:schemeClr val="accent1">
                    <a:lumMod val="75000"/>
                  </a:schemeClr>
                </a:solidFill>
                <a:effectLst>
                  <a:outerShdw blurRad="38100" dist="38100" dir="2700000" algn="tl">
                    <a:srgbClr val="000000"/>
                  </a:outerShdw>
                </a:effectLst>
                <a:latin typeface="Calibri" pitchFamily="34" charset="0"/>
              </a:rPr>
              <a:t>Arrêté « Forfaits » du 23 février 2018</a:t>
            </a:r>
            <a:br>
              <a:rPr lang="fr-FR" sz="2400" dirty="0">
                <a:solidFill>
                  <a:schemeClr val="accent1">
                    <a:lumMod val="75000"/>
                  </a:schemeClr>
                </a:solidFill>
                <a:effectLst>
                  <a:outerShdw blurRad="38100" dist="38100" dir="2700000" algn="tl">
                    <a:srgbClr val="000000"/>
                  </a:outerShdw>
                </a:effectLst>
                <a:latin typeface="Calibri" pitchFamily="34" charset="0"/>
              </a:rPr>
            </a:br>
            <a:r>
              <a:rPr lang="fr-FR" sz="1800" b="0" i="1" dirty="0">
                <a:solidFill>
                  <a:schemeClr val="bg1">
                    <a:lumMod val="65000"/>
                  </a:schemeClr>
                </a:solidFill>
                <a:effectLst>
                  <a:outerShdw blurRad="38100" dist="38100" dir="2700000" algn="tl">
                    <a:srgbClr val="000000"/>
                  </a:outerShdw>
                </a:effectLst>
                <a:latin typeface="Calibri" pitchFamily="34" charset="0"/>
              </a:rPr>
              <a:t>_____________________________________________________</a:t>
            </a:r>
            <a:r>
              <a:rPr lang="fr-FR" sz="1800" b="0" dirty="0">
                <a:solidFill>
                  <a:schemeClr val="bg1">
                    <a:lumMod val="65000"/>
                  </a:schemeClr>
                </a:solidFill>
                <a:effectLst>
                  <a:outerShdw blurRad="38100" dist="38100" dir="2700000" algn="tl">
                    <a:srgbClr val="000000"/>
                  </a:outerShdw>
                </a:effectLst>
                <a:latin typeface="Calibri" pitchFamily="34" charset="0"/>
              </a:rPr>
              <a:t/>
            </a:r>
            <a:br>
              <a:rPr lang="fr-FR" sz="1800" b="0" dirty="0">
                <a:solidFill>
                  <a:schemeClr val="bg1">
                    <a:lumMod val="65000"/>
                  </a:schemeClr>
                </a:solidFill>
                <a:effectLst>
                  <a:outerShdw blurRad="38100" dist="38100" dir="2700000" algn="tl">
                    <a:srgbClr val="000000"/>
                  </a:outerShdw>
                </a:effectLst>
                <a:latin typeface="Calibri" pitchFamily="34" charset="0"/>
              </a:rPr>
            </a:br>
            <a:endParaRPr lang="fr-FR" sz="1800" b="0" dirty="0">
              <a:solidFill>
                <a:schemeClr val="bg1">
                  <a:lumMod val="65000"/>
                </a:schemeClr>
              </a:solidFill>
              <a:effectLst>
                <a:outerShdw blurRad="38100" dist="38100" dir="2700000" algn="tl">
                  <a:srgbClr val="000000"/>
                </a:outerShdw>
              </a:effectLst>
              <a:latin typeface="Calibri" pitchFamily="34" charset="0"/>
            </a:endParaRPr>
          </a:p>
        </p:txBody>
      </p:sp>
      <p:sp>
        <p:nvSpPr>
          <p:cNvPr id="9219" name="Espace réservé du contenu 2"/>
          <p:cNvSpPr>
            <a:spLocks noGrp="1"/>
          </p:cNvSpPr>
          <p:nvPr>
            <p:ph type="subTitle" idx="1"/>
          </p:nvPr>
        </p:nvSpPr>
        <p:spPr>
          <a:xfrm>
            <a:off x="273050" y="1844675"/>
            <a:ext cx="8624888" cy="5184775"/>
          </a:xfrm>
        </p:spPr>
        <p:txBody>
          <a:bodyPr lIns="91440" tIns="45720"/>
          <a:lstStyle/>
          <a:p>
            <a:pPr marL="1276350" lvl="3" indent="-87313" algn="l" eaLnBrk="1" hangingPunct="1">
              <a:buFontTx/>
              <a:buChar char="-"/>
            </a:pPr>
            <a:endParaRPr lang="fr-FR" sz="1600" b="1" dirty="0">
              <a:solidFill>
                <a:srgbClr val="0033CC"/>
              </a:solidFill>
              <a:latin typeface="Calibri" pitchFamily="34" charset="0"/>
            </a:endParaRPr>
          </a:p>
          <a:p>
            <a:pPr marL="1276350" lvl="3" indent="-87313" algn="l" eaLnBrk="1" hangingPunct="1"/>
            <a:endParaRPr lang="fr-FR" sz="1600" b="1" dirty="0">
              <a:solidFill>
                <a:srgbClr val="0033CC"/>
              </a:solidFill>
              <a:latin typeface="Calibri" pitchFamily="34" charset="0"/>
            </a:endParaRPr>
          </a:p>
          <a:p>
            <a:pPr marL="1733550" lvl="4" indent="-87313" algn="l" eaLnBrk="1" hangingPunct="1">
              <a:buFont typeface="Arial" charset="0"/>
              <a:buNone/>
            </a:pPr>
            <a:endParaRPr lang="fr-FR" sz="2000" b="1" dirty="0">
              <a:solidFill>
                <a:srgbClr val="0033CC"/>
              </a:solidFill>
              <a:latin typeface="Calibri" pitchFamily="34" charset="0"/>
            </a:endParaRPr>
          </a:p>
        </p:txBody>
      </p:sp>
      <p:sp>
        <p:nvSpPr>
          <p:cNvPr id="7172" name="Rectangle 3"/>
          <p:cNvSpPr>
            <a:spLocks noChangeArrowheads="1"/>
          </p:cNvSpPr>
          <p:nvPr/>
        </p:nvSpPr>
        <p:spPr bwMode="auto">
          <a:xfrm>
            <a:off x="0" y="980728"/>
            <a:ext cx="9001125" cy="6755696"/>
          </a:xfrm>
          <a:prstGeom prst="rect">
            <a:avLst/>
          </a:prstGeom>
          <a:noFill/>
          <a:ln w="9525">
            <a:noFill/>
            <a:miter lim="800000"/>
            <a:headEnd/>
            <a:tailEnd/>
          </a:ln>
        </p:spPr>
        <p:txBody>
          <a:bodyPr>
            <a:spAutoFit/>
          </a:bodyPr>
          <a:lstStyle/>
          <a:p>
            <a:pPr marL="819150" lvl="2" indent="-87313" eaLnBrk="1" hangingPunct="1">
              <a:buFont typeface="Tahoma" pitchFamily="34" charset="0"/>
              <a:buChar char="●"/>
              <a:defRPr/>
            </a:pPr>
            <a:endParaRPr lang="fr-FR" sz="1800" b="1" dirty="0">
              <a:solidFill>
                <a:srgbClr val="0033CC"/>
              </a:solidFill>
              <a:latin typeface="Calibri" pitchFamily="34" charset="0"/>
            </a:endParaRPr>
          </a:p>
          <a:p>
            <a:pPr marL="731837" lvl="2" eaLnBrk="1" hangingPunct="1">
              <a:defRPr/>
            </a:pPr>
            <a:endParaRPr lang="fr-FR" sz="2000" b="1" i="0" u="none" dirty="0">
              <a:solidFill>
                <a:schemeClr val="tx2">
                  <a:lumMod val="90000"/>
                  <a:lumOff val="10000"/>
                </a:schemeClr>
              </a:solidFill>
              <a:latin typeface="Calibri" pitchFamily="34" charset="0"/>
            </a:endParaRPr>
          </a:p>
          <a:p>
            <a:pPr marL="819150" lvl="2" indent="-87313" eaLnBrk="1" hangingPunct="1">
              <a:buFont typeface="Tahoma" pitchFamily="34" charset="0"/>
              <a:buChar char="●"/>
              <a:defRPr/>
            </a:pPr>
            <a:r>
              <a:rPr lang="fr-FR" sz="2000" b="1" i="0" u="none" dirty="0">
                <a:solidFill>
                  <a:schemeClr val="tx2">
                    <a:lumMod val="90000"/>
                    <a:lumOff val="10000"/>
                  </a:schemeClr>
                </a:solidFill>
                <a:latin typeface="Calibri" pitchFamily="34" charset="0"/>
              </a:rPr>
              <a:t> </a:t>
            </a:r>
            <a:r>
              <a:rPr lang="fr-FR" sz="2000" b="1" dirty="0">
                <a:solidFill>
                  <a:schemeClr val="accent1">
                    <a:lumMod val="75000"/>
                  </a:schemeClr>
                </a:solidFill>
                <a:effectLst>
                  <a:outerShdw blurRad="38100" dist="38100" dir="2700000" algn="tl">
                    <a:srgbClr val="000000"/>
                  </a:outerShdw>
                </a:effectLst>
                <a:latin typeface="Calibri" pitchFamily="34" charset="0"/>
                <a:ea typeface="+mj-ea"/>
                <a:cs typeface="+mj-cs"/>
              </a:rPr>
              <a:t>Article 5 </a:t>
            </a:r>
            <a:r>
              <a:rPr lang="fr-FR" sz="2000" b="1" i="0" u="none" dirty="0">
                <a:solidFill>
                  <a:schemeClr val="tx2">
                    <a:lumMod val="90000"/>
                    <a:lumOff val="10000"/>
                  </a:schemeClr>
                </a:solidFill>
                <a:latin typeface="Calibri" pitchFamily="34" charset="0"/>
              </a:rPr>
              <a:t>: Modifications de listes SE</a:t>
            </a:r>
          </a:p>
          <a:p>
            <a:pPr marL="819150" lvl="2" indent="-87313" eaLnBrk="1" hangingPunct="1">
              <a:buFont typeface="Tahoma" pitchFamily="34" charset="0"/>
              <a:buChar char="●"/>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r>
              <a:rPr lang="fr-FR" sz="2000" b="1" i="0" u="none" dirty="0">
                <a:solidFill>
                  <a:schemeClr val="tx2">
                    <a:lumMod val="90000"/>
                    <a:lumOff val="10000"/>
                  </a:schemeClr>
                </a:solidFill>
                <a:latin typeface="Calibri" pitchFamily="34" charset="0"/>
              </a:rPr>
              <a:t> le Forfait Sécurité Environnement </a:t>
            </a:r>
            <a:r>
              <a:rPr lang="fr-FR" sz="2000" b="1" i="0" u="none" dirty="0">
                <a:solidFill>
                  <a:srgbClr val="D88100"/>
                </a:solidFill>
                <a:latin typeface="Calibri" pitchFamily="34" charset="0"/>
              </a:rPr>
              <a:t>SE5</a:t>
            </a:r>
            <a:r>
              <a:rPr lang="fr-FR" sz="2000" b="1" i="0" u="none" dirty="0">
                <a:solidFill>
                  <a:schemeClr val="tx2">
                    <a:lumMod val="90000"/>
                    <a:lumOff val="10000"/>
                  </a:schemeClr>
                </a:solidFill>
                <a:latin typeface="Calibri" pitchFamily="34" charset="0"/>
              </a:rPr>
              <a:t> est restreint au code</a:t>
            </a:r>
          </a:p>
          <a:p>
            <a:pPr marL="1531937" lvl="3" indent="-342900" eaLnBrk="1" hangingPunct="1">
              <a:buFont typeface="Symbol" panose="05050102010706020507" pitchFamily="18" charset="2"/>
              <a:buChar char="Þ"/>
              <a:defRPr/>
            </a:pPr>
            <a:endParaRPr lang="fr-FR" sz="2000" b="1" i="0" u="none" dirty="0">
              <a:solidFill>
                <a:schemeClr val="tx1"/>
              </a:solidFill>
              <a:latin typeface="Calibri" pitchFamily="34" charset="0"/>
            </a:endParaRPr>
          </a:p>
          <a:p>
            <a:pPr marL="1189037" lvl="3" eaLnBrk="1" hangingPunct="1">
              <a:defRPr/>
            </a:pPr>
            <a:r>
              <a:rPr lang="fr-FR" sz="2000" b="1" i="0" u="none" dirty="0">
                <a:solidFill>
                  <a:srgbClr val="D88100"/>
                </a:solidFill>
                <a:latin typeface="Calibri" pitchFamily="34" charset="0"/>
              </a:rPr>
              <a:t>BALB001</a:t>
            </a:r>
            <a:r>
              <a:rPr lang="fr-FR" sz="2000" b="1" i="0" u="none" dirty="0">
                <a:solidFill>
                  <a:schemeClr val="tx2">
                    <a:lumMod val="90000"/>
                    <a:lumOff val="10000"/>
                  </a:schemeClr>
                </a:solidFill>
                <a:latin typeface="Calibri" pitchFamily="34" charset="0"/>
              </a:rPr>
              <a:t> Séance d’injection unilatérale ou bilatérale de toxine botulique au niveau des paupières</a:t>
            </a:r>
          </a:p>
          <a:p>
            <a:pPr marL="1531937" lvl="3" indent="-342900" eaLnBrk="1" hangingPunct="1">
              <a:buFont typeface="Symbol" panose="05050102010706020507" pitchFamily="18" charset="2"/>
              <a:buChar char="Þ"/>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r>
              <a:rPr lang="fr-FR" sz="2000" b="1" i="0" u="none" dirty="0">
                <a:solidFill>
                  <a:schemeClr val="tx2">
                    <a:lumMod val="90000"/>
                    <a:lumOff val="10000"/>
                  </a:schemeClr>
                </a:solidFill>
                <a:latin typeface="Calibri" pitchFamily="34" charset="0"/>
              </a:rPr>
              <a:t>Création du </a:t>
            </a:r>
            <a:r>
              <a:rPr lang="fr-FR" sz="2000" b="1" i="0" u="none" dirty="0">
                <a:solidFill>
                  <a:srgbClr val="D88100"/>
                </a:solidFill>
                <a:latin typeface="Calibri" pitchFamily="34" charset="0"/>
              </a:rPr>
              <a:t>forfait SE6 </a:t>
            </a:r>
            <a:r>
              <a:rPr lang="fr-FR" sz="2000" b="1" i="0" u="none" dirty="0">
                <a:solidFill>
                  <a:schemeClr val="tx2">
                    <a:lumMod val="90000"/>
                    <a:lumOff val="10000"/>
                  </a:schemeClr>
                </a:solidFill>
                <a:latin typeface="Calibri" pitchFamily="34" charset="0"/>
              </a:rPr>
              <a:t>pour les injections dans les muscles striés</a:t>
            </a:r>
            <a:endParaRPr lang="fr-FR" sz="2000" b="1" i="0" u="none" dirty="0">
              <a:solidFill>
                <a:srgbClr val="D88100"/>
              </a:solidFill>
              <a:latin typeface="Calibri" pitchFamily="34" charset="0"/>
            </a:endParaRPr>
          </a:p>
          <a:p>
            <a:pPr marL="1531937" lvl="3" indent="-342900" eaLnBrk="1" hangingPunct="1">
              <a:buFont typeface="Symbol" panose="05050102010706020507" pitchFamily="18" charset="2"/>
              <a:buChar char="Þ"/>
              <a:defRPr/>
            </a:pPr>
            <a:endParaRPr lang="fr-FR" sz="2000" b="1" i="0" u="none" dirty="0">
              <a:solidFill>
                <a:schemeClr val="tx2">
                  <a:lumMod val="90000"/>
                  <a:lumOff val="10000"/>
                </a:schemeClr>
              </a:solidFill>
              <a:latin typeface="Calibri" pitchFamily="34" charset="0"/>
            </a:endParaRPr>
          </a:p>
          <a:p>
            <a:pPr marL="731837" lvl="2" eaLnBrk="1" hangingPunct="1">
              <a:defRPr/>
            </a:pPr>
            <a:r>
              <a:rPr lang="fr-FR" sz="2000" b="1" i="0" u="none" dirty="0">
                <a:solidFill>
                  <a:srgbClr val="D88100"/>
                </a:solidFill>
                <a:latin typeface="Calibri" pitchFamily="34" charset="0"/>
              </a:rPr>
              <a:t>	     PCLB002</a:t>
            </a:r>
            <a:r>
              <a:rPr lang="fr-FR" sz="2000" b="1" i="0" u="none" dirty="0">
                <a:solidFill>
                  <a:schemeClr val="tx2">
                    <a:lumMod val="90000"/>
                    <a:lumOff val="10000"/>
                  </a:schemeClr>
                </a:solidFill>
                <a:latin typeface="Calibri" pitchFamily="34" charset="0"/>
              </a:rPr>
              <a:t> Séance d’injection de toxine botulique dans les muscles striés 	     par voie transcutanée, sans examen électromyographique de 	      	     détection </a:t>
            </a:r>
          </a:p>
          <a:p>
            <a:pPr marL="731837" lvl="2" eaLnBrk="1" hangingPunct="1">
              <a:defRPr/>
            </a:pPr>
            <a:r>
              <a:rPr lang="fr-FR" sz="2000" b="1" i="0" u="none" dirty="0">
                <a:solidFill>
                  <a:srgbClr val="D88100"/>
                </a:solidFill>
                <a:latin typeface="Calibri" pitchFamily="34" charset="0"/>
              </a:rPr>
              <a:t>	     PCLB003</a:t>
            </a:r>
            <a:r>
              <a:rPr lang="fr-FR" sz="2000" b="1" i="0" u="none" dirty="0">
                <a:solidFill>
                  <a:schemeClr val="tx2">
                    <a:lumMod val="90000"/>
                    <a:lumOff val="10000"/>
                  </a:schemeClr>
                </a:solidFill>
                <a:latin typeface="Calibri" pitchFamily="34" charset="0"/>
              </a:rPr>
              <a:t> Séance d’injection de toxine botulique dans les muscles striés           	     par voie transcutanée, avec examen électromyographique de 		     détection </a:t>
            </a:r>
            <a:r>
              <a:rPr lang="fr-FR" i="0" u="none" dirty="0"/>
              <a:t>botulique dans les muscles striés par voie transcutanée, électromyographique de détection PCLB003 Séance d’injection de toxine botulique dans les muscles striés par voie transcutanée, avec examen électromyographique de détection Séance d’injection de toxine botulique dans les muscles striés par voie transcutanée, sans examen électromyographique de détection PCLB003 Séance d’injection de toxine botulique dans les muscles striés par voie transcutanée, avec examen électromyographique de détection</a:t>
            </a:r>
            <a:endParaRPr lang="fr-FR" sz="2000" b="1" i="0" u="none" dirty="0">
              <a:solidFill>
                <a:schemeClr val="tx2">
                  <a:lumMod val="90000"/>
                  <a:lumOff val="10000"/>
                </a:schemeClr>
              </a:solidFill>
              <a:latin typeface="Calibri" pitchFamily="34" charset="0"/>
            </a:endParaRPr>
          </a:p>
          <a:p>
            <a:pPr marL="1276350" lvl="3" indent="-87313" eaLnBrk="1" hangingPunct="1">
              <a:defRPr/>
            </a:pPr>
            <a:endParaRPr lang="fr-FR" sz="2000" i="0" u="none" dirty="0">
              <a:solidFill>
                <a:schemeClr val="tx2">
                  <a:lumMod val="90000"/>
                  <a:lumOff val="10000"/>
                </a:schemeClr>
              </a:solidFill>
              <a:latin typeface="Calibri" pitchFamily="34" charset="0"/>
            </a:endParaRPr>
          </a:p>
          <a:p>
            <a:pPr marL="1276350" lvl="3" indent="-87313" eaLnBrk="1" hangingPunct="1">
              <a:defRPr/>
            </a:pPr>
            <a:endParaRPr lang="fr-FR" sz="1500" b="1" i="0" dirty="0">
              <a:solidFill>
                <a:srgbClr val="0033CC"/>
              </a:solidFill>
              <a:latin typeface="Calibri" pitchFamily="34" charset="0"/>
            </a:endParaRPr>
          </a:p>
          <a:p>
            <a:pPr marL="1276350" lvl="3" indent="-87313" eaLnBrk="1" hangingPunct="1">
              <a:defRPr/>
            </a:pPr>
            <a:endParaRPr lang="fr-FR" i="0" dirty="0">
              <a:solidFill>
                <a:srgbClr val="0033CC"/>
              </a:solidFill>
              <a:latin typeface="Calibri" pitchFamily="34" charset="0"/>
            </a:endParaRPr>
          </a:p>
        </p:txBody>
      </p:sp>
    </p:spTree>
    <p:extLst>
      <p:ext uri="{BB962C8B-B14F-4D97-AF65-F5344CB8AC3E}">
        <p14:creationId xmlns:p14="http://schemas.microsoft.com/office/powerpoint/2010/main" val="158131599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re 1"/>
          <p:cNvSpPr>
            <a:spLocks noGrp="1"/>
          </p:cNvSpPr>
          <p:nvPr>
            <p:ph type="ctrTitle"/>
          </p:nvPr>
        </p:nvSpPr>
        <p:spPr>
          <a:xfrm>
            <a:off x="-1930287" y="-747464"/>
            <a:ext cx="11233942" cy="2347913"/>
          </a:xfrm>
        </p:spPr>
        <p:txBody>
          <a:bodyPr wrap="square" tIns="45720" numCol="1" anchorCtr="0" compatLnSpc="1">
            <a:prstTxWarp prst="textNoShape">
              <a:avLst/>
            </a:prstTxWarp>
          </a:bodyPr>
          <a:lstStyle/>
          <a:p>
            <a:pPr eaLnBrk="1" fontAlgn="auto" hangingPunct="1">
              <a:spcAft>
                <a:spcPts val="0"/>
              </a:spcAft>
              <a:defRPr/>
            </a:pPr>
            <a:r>
              <a:rPr lang="fr-FR" sz="1800" i="1" u="sng" dirty="0">
                <a:solidFill>
                  <a:srgbClr val="0033CC"/>
                </a:solidFill>
                <a:effectLst>
                  <a:outerShdw blurRad="38100" dist="38100" dir="2700000" algn="tl">
                    <a:srgbClr val="000000"/>
                  </a:outerShdw>
                </a:effectLst>
                <a:latin typeface="Calibri" pitchFamily="34" charset="0"/>
              </a:rPr>
              <a:t/>
            </a:r>
            <a:br>
              <a:rPr lang="fr-FR" sz="1800" i="1" u="sng" dirty="0">
                <a:solidFill>
                  <a:srgbClr val="0033CC"/>
                </a:solidFill>
                <a:effectLst>
                  <a:outerShdw blurRad="38100" dist="38100" dir="2700000" algn="tl">
                    <a:srgbClr val="000000"/>
                  </a:outerShdw>
                </a:effectLst>
                <a:latin typeface="Calibri" pitchFamily="34" charset="0"/>
              </a:rPr>
            </a:br>
            <a:r>
              <a:rPr lang="fr-FR" sz="2400" dirty="0">
                <a:solidFill>
                  <a:schemeClr val="accent1">
                    <a:lumMod val="75000"/>
                  </a:schemeClr>
                </a:solidFill>
                <a:effectLst>
                  <a:outerShdw blurRad="38100" dist="38100" dir="2700000" algn="tl">
                    <a:srgbClr val="000000"/>
                  </a:outerShdw>
                </a:effectLst>
                <a:latin typeface="Calibri" pitchFamily="34" charset="0"/>
              </a:rPr>
              <a:t>Arrêté « Forfaits » du 23 février 2018</a:t>
            </a:r>
            <a:br>
              <a:rPr lang="fr-FR" sz="2400" dirty="0">
                <a:solidFill>
                  <a:schemeClr val="accent1">
                    <a:lumMod val="75000"/>
                  </a:schemeClr>
                </a:solidFill>
                <a:effectLst>
                  <a:outerShdw blurRad="38100" dist="38100" dir="2700000" algn="tl">
                    <a:srgbClr val="000000"/>
                  </a:outerShdw>
                </a:effectLst>
                <a:latin typeface="Calibri" pitchFamily="34" charset="0"/>
              </a:rPr>
            </a:br>
            <a:r>
              <a:rPr lang="fr-FR" sz="1800" b="0" i="1" dirty="0">
                <a:solidFill>
                  <a:schemeClr val="bg1">
                    <a:lumMod val="65000"/>
                  </a:schemeClr>
                </a:solidFill>
                <a:effectLst>
                  <a:outerShdw blurRad="38100" dist="38100" dir="2700000" algn="tl">
                    <a:srgbClr val="000000"/>
                  </a:outerShdw>
                </a:effectLst>
                <a:latin typeface="Calibri" pitchFamily="34" charset="0"/>
              </a:rPr>
              <a:t>_____________________________________________________</a:t>
            </a:r>
            <a:r>
              <a:rPr lang="fr-FR" sz="1800" b="0" dirty="0">
                <a:solidFill>
                  <a:schemeClr val="bg1">
                    <a:lumMod val="65000"/>
                  </a:schemeClr>
                </a:solidFill>
                <a:effectLst>
                  <a:outerShdw blurRad="38100" dist="38100" dir="2700000" algn="tl">
                    <a:srgbClr val="000000"/>
                  </a:outerShdw>
                </a:effectLst>
                <a:latin typeface="Calibri" pitchFamily="34" charset="0"/>
              </a:rPr>
              <a:t/>
            </a:r>
            <a:br>
              <a:rPr lang="fr-FR" sz="1800" b="0" dirty="0">
                <a:solidFill>
                  <a:schemeClr val="bg1">
                    <a:lumMod val="65000"/>
                  </a:schemeClr>
                </a:solidFill>
                <a:effectLst>
                  <a:outerShdw blurRad="38100" dist="38100" dir="2700000" algn="tl">
                    <a:srgbClr val="000000"/>
                  </a:outerShdw>
                </a:effectLst>
                <a:latin typeface="Calibri" pitchFamily="34" charset="0"/>
              </a:rPr>
            </a:br>
            <a:endParaRPr lang="fr-FR" sz="1800" b="0" dirty="0">
              <a:solidFill>
                <a:schemeClr val="bg1">
                  <a:lumMod val="65000"/>
                </a:schemeClr>
              </a:solidFill>
              <a:effectLst>
                <a:outerShdw blurRad="38100" dist="38100" dir="2700000" algn="tl">
                  <a:srgbClr val="000000"/>
                </a:outerShdw>
              </a:effectLst>
              <a:latin typeface="Calibri" pitchFamily="34" charset="0"/>
            </a:endParaRPr>
          </a:p>
        </p:txBody>
      </p:sp>
      <p:sp>
        <p:nvSpPr>
          <p:cNvPr id="9219" name="Espace réservé du contenu 2"/>
          <p:cNvSpPr>
            <a:spLocks noGrp="1"/>
          </p:cNvSpPr>
          <p:nvPr>
            <p:ph type="subTitle" idx="1"/>
          </p:nvPr>
        </p:nvSpPr>
        <p:spPr>
          <a:xfrm>
            <a:off x="273050" y="1844675"/>
            <a:ext cx="8624888" cy="5184775"/>
          </a:xfrm>
        </p:spPr>
        <p:txBody>
          <a:bodyPr lIns="91440" tIns="45720"/>
          <a:lstStyle/>
          <a:p>
            <a:pPr marL="1276350" lvl="3" indent="-87313" algn="l" eaLnBrk="1" hangingPunct="1">
              <a:buFontTx/>
              <a:buChar char="-"/>
            </a:pPr>
            <a:endParaRPr lang="fr-FR" sz="1600" b="1" dirty="0">
              <a:solidFill>
                <a:srgbClr val="0033CC"/>
              </a:solidFill>
              <a:latin typeface="Calibri" pitchFamily="34" charset="0"/>
            </a:endParaRPr>
          </a:p>
          <a:p>
            <a:pPr marL="1276350" lvl="3" indent="-87313" algn="l" eaLnBrk="1" hangingPunct="1"/>
            <a:endParaRPr lang="fr-FR" sz="1600" b="1" dirty="0">
              <a:solidFill>
                <a:srgbClr val="0033CC"/>
              </a:solidFill>
              <a:latin typeface="Calibri" pitchFamily="34" charset="0"/>
            </a:endParaRPr>
          </a:p>
          <a:p>
            <a:pPr marL="1733550" lvl="4" indent="-87313" algn="l" eaLnBrk="1" hangingPunct="1">
              <a:buFont typeface="Arial" charset="0"/>
              <a:buNone/>
            </a:pPr>
            <a:endParaRPr lang="fr-FR" sz="2000" b="1" dirty="0">
              <a:solidFill>
                <a:srgbClr val="0033CC"/>
              </a:solidFill>
              <a:latin typeface="Calibri" pitchFamily="34" charset="0"/>
            </a:endParaRPr>
          </a:p>
        </p:txBody>
      </p:sp>
      <p:sp>
        <p:nvSpPr>
          <p:cNvPr id="7172" name="Rectangle 3"/>
          <p:cNvSpPr>
            <a:spLocks noChangeArrowheads="1"/>
          </p:cNvSpPr>
          <p:nvPr/>
        </p:nvSpPr>
        <p:spPr bwMode="auto">
          <a:xfrm>
            <a:off x="0" y="1617691"/>
            <a:ext cx="9001125" cy="3862596"/>
          </a:xfrm>
          <a:prstGeom prst="rect">
            <a:avLst/>
          </a:prstGeom>
          <a:noFill/>
          <a:ln w="9525">
            <a:noFill/>
            <a:miter lim="800000"/>
            <a:headEnd/>
            <a:tailEnd/>
          </a:ln>
        </p:spPr>
        <p:txBody>
          <a:bodyPr>
            <a:spAutoFit/>
          </a:bodyPr>
          <a:lstStyle/>
          <a:p>
            <a:pPr marL="819150" lvl="2" indent="-87313" eaLnBrk="1" hangingPunct="1">
              <a:buFont typeface="Tahoma" pitchFamily="34" charset="0"/>
              <a:buChar char="●"/>
              <a:defRPr/>
            </a:pPr>
            <a:endParaRPr lang="fr-FR" sz="1800" b="1" dirty="0">
              <a:solidFill>
                <a:srgbClr val="0033CC"/>
              </a:solidFill>
              <a:latin typeface="Calibri" pitchFamily="34" charset="0"/>
            </a:endParaRPr>
          </a:p>
          <a:p>
            <a:pPr marL="731837" lvl="2" eaLnBrk="1" hangingPunct="1">
              <a:defRPr/>
            </a:pPr>
            <a:endParaRPr lang="fr-FR" sz="2000" b="1" i="0" u="none" dirty="0">
              <a:solidFill>
                <a:schemeClr val="tx2">
                  <a:lumMod val="90000"/>
                  <a:lumOff val="10000"/>
                </a:schemeClr>
              </a:solidFill>
              <a:latin typeface="Calibri" pitchFamily="34" charset="0"/>
            </a:endParaRPr>
          </a:p>
          <a:p>
            <a:pPr marL="819150" lvl="2" indent="-87313" eaLnBrk="1" hangingPunct="1">
              <a:buFont typeface="Tahoma" pitchFamily="34" charset="0"/>
              <a:buChar char="●"/>
              <a:defRPr/>
            </a:pPr>
            <a:r>
              <a:rPr lang="fr-FR" sz="2000" b="1" i="0" u="none" dirty="0">
                <a:solidFill>
                  <a:schemeClr val="tx2">
                    <a:lumMod val="90000"/>
                    <a:lumOff val="10000"/>
                  </a:schemeClr>
                </a:solidFill>
                <a:latin typeface="Calibri" pitchFamily="34" charset="0"/>
              </a:rPr>
              <a:t>Entrée en vigueur</a:t>
            </a:r>
          </a:p>
          <a:p>
            <a:pPr marL="819150" lvl="2" indent="-87313" eaLnBrk="1" hangingPunct="1">
              <a:buFont typeface="Tahoma" pitchFamily="34" charset="0"/>
              <a:buChar char="●"/>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r>
              <a:rPr lang="fr-FR" sz="2000" b="1" i="0" u="none" dirty="0">
                <a:solidFill>
                  <a:schemeClr val="tx2">
                    <a:lumMod val="90000"/>
                    <a:lumOff val="10000"/>
                  </a:schemeClr>
                </a:solidFill>
                <a:latin typeface="Calibri" pitchFamily="34" charset="0"/>
              </a:rPr>
              <a:t>1</a:t>
            </a:r>
            <a:r>
              <a:rPr lang="fr-FR" sz="2000" b="1" i="0" u="none" baseline="30000" dirty="0">
                <a:solidFill>
                  <a:schemeClr val="tx2">
                    <a:lumMod val="90000"/>
                    <a:lumOff val="10000"/>
                  </a:schemeClr>
                </a:solidFill>
                <a:latin typeface="Calibri" pitchFamily="34" charset="0"/>
              </a:rPr>
              <a:t>er</a:t>
            </a:r>
            <a:r>
              <a:rPr lang="fr-FR" sz="2000" b="1" i="0" u="none" dirty="0">
                <a:solidFill>
                  <a:schemeClr val="tx2">
                    <a:lumMod val="90000"/>
                    <a:lumOff val="10000"/>
                  </a:schemeClr>
                </a:solidFill>
                <a:latin typeface="Calibri" pitchFamily="34" charset="0"/>
              </a:rPr>
              <a:t> mars 2018</a:t>
            </a:r>
          </a:p>
          <a:p>
            <a:pPr marL="1531937" lvl="3" indent="-342900" eaLnBrk="1" hangingPunct="1">
              <a:buFont typeface="Symbol" panose="05050102010706020507" pitchFamily="18" charset="2"/>
              <a:buChar char="Þ"/>
              <a:defRPr/>
            </a:pPr>
            <a:endParaRPr lang="fr-FR" sz="2000" b="1" i="0" u="none" dirty="0">
              <a:solidFill>
                <a:schemeClr val="tx2">
                  <a:lumMod val="90000"/>
                  <a:lumOff val="10000"/>
                </a:schemeClr>
              </a:solidFill>
              <a:latin typeface="Calibri" pitchFamily="34" charset="0"/>
            </a:endParaRPr>
          </a:p>
          <a:p>
            <a:pPr marL="1531937" lvl="3" indent="-342900" eaLnBrk="1" hangingPunct="1">
              <a:buFont typeface="Symbol" panose="05050102010706020507" pitchFamily="18" charset="2"/>
              <a:buChar char="Þ"/>
              <a:defRPr/>
            </a:pPr>
            <a:r>
              <a:rPr lang="fr-FR" sz="2000" b="1" i="0" u="none" dirty="0">
                <a:solidFill>
                  <a:schemeClr val="tx2">
                    <a:lumMod val="90000"/>
                    <a:lumOff val="10000"/>
                  </a:schemeClr>
                </a:solidFill>
                <a:latin typeface="Calibri" pitchFamily="34" charset="0"/>
              </a:rPr>
              <a:t>1</a:t>
            </a:r>
            <a:r>
              <a:rPr lang="fr-FR" sz="2000" b="1" i="0" u="none" baseline="30000" dirty="0">
                <a:solidFill>
                  <a:schemeClr val="tx2">
                    <a:lumMod val="90000"/>
                    <a:lumOff val="10000"/>
                  </a:schemeClr>
                </a:solidFill>
                <a:latin typeface="Calibri" pitchFamily="34" charset="0"/>
              </a:rPr>
              <a:t>er</a:t>
            </a:r>
            <a:r>
              <a:rPr lang="fr-FR" sz="2000" b="1" i="0" u="none" dirty="0">
                <a:solidFill>
                  <a:schemeClr val="tx2">
                    <a:lumMod val="90000"/>
                    <a:lumOff val="10000"/>
                  </a:schemeClr>
                </a:solidFill>
                <a:latin typeface="Calibri" pitchFamily="34" charset="0"/>
              </a:rPr>
              <a:t> octobre 2018 pour article 2 sur les transports (prévue dans la LFSS 2018) </a:t>
            </a:r>
          </a:p>
          <a:p>
            <a:pPr marL="1189037" lvl="3" eaLnBrk="1" hangingPunct="1">
              <a:defRPr/>
            </a:pPr>
            <a:r>
              <a:rPr lang="fr-FR" sz="2000" b="1" i="0" u="none" dirty="0">
                <a:solidFill>
                  <a:schemeClr val="tx2">
                    <a:lumMod val="90000"/>
                    <a:lumOff val="10000"/>
                  </a:schemeClr>
                </a:solidFill>
                <a:latin typeface="Calibri" pitchFamily="34" charset="0"/>
              </a:rPr>
              <a:t>       </a:t>
            </a:r>
          </a:p>
          <a:p>
            <a:pPr marL="731837" lvl="2" eaLnBrk="1" hangingPunct="1">
              <a:defRPr/>
            </a:pPr>
            <a:endParaRPr lang="fr-FR" sz="2000" b="1" i="0" u="none" dirty="0">
              <a:solidFill>
                <a:schemeClr val="tx2">
                  <a:lumMod val="90000"/>
                  <a:lumOff val="10000"/>
                </a:schemeClr>
              </a:solidFill>
              <a:latin typeface="Calibri" pitchFamily="34" charset="0"/>
            </a:endParaRPr>
          </a:p>
          <a:p>
            <a:pPr marL="1276350" lvl="3" indent="-87313" eaLnBrk="1" hangingPunct="1">
              <a:defRPr/>
            </a:pPr>
            <a:endParaRPr lang="fr-FR" sz="2000" i="0" u="none" dirty="0">
              <a:solidFill>
                <a:schemeClr val="tx2">
                  <a:lumMod val="90000"/>
                  <a:lumOff val="10000"/>
                </a:schemeClr>
              </a:solidFill>
              <a:latin typeface="Calibri" pitchFamily="34" charset="0"/>
            </a:endParaRPr>
          </a:p>
          <a:p>
            <a:pPr marL="1276350" lvl="3" indent="-87313" eaLnBrk="1" hangingPunct="1">
              <a:defRPr/>
            </a:pPr>
            <a:endParaRPr lang="fr-FR" sz="1500" b="1" i="0" dirty="0">
              <a:solidFill>
                <a:srgbClr val="0033CC"/>
              </a:solidFill>
              <a:latin typeface="Calibri" pitchFamily="34" charset="0"/>
            </a:endParaRPr>
          </a:p>
          <a:p>
            <a:pPr marL="1276350" lvl="3" indent="-87313" eaLnBrk="1" hangingPunct="1">
              <a:defRPr/>
            </a:pPr>
            <a:endParaRPr lang="fr-FR" i="0" dirty="0">
              <a:solidFill>
                <a:srgbClr val="0033CC"/>
              </a:solidFill>
              <a:latin typeface="Calibri" pitchFamily="34" charset="0"/>
            </a:endParaRPr>
          </a:p>
        </p:txBody>
      </p:sp>
    </p:spTree>
    <p:extLst>
      <p:ext uri="{BB962C8B-B14F-4D97-AF65-F5344CB8AC3E}">
        <p14:creationId xmlns:p14="http://schemas.microsoft.com/office/powerpoint/2010/main" val="250228358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re 3"/>
          <p:cNvSpPr>
            <a:spLocks noGrp="1"/>
          </p:cNvSpPr>
          <p:nvPr>
            <p:ph type="ctrTitle"/>
          </p:nvPr>
        </p:nvSpPr>
        <p:spPr/>
        <p:txBody>
          <a:bodyPr/>
          <a:lstStyle/>
          <a:p>
            <a:pPr eaLnBrk="1" fontAlgn="auto" hangingPunct="1">
              <a:spcAft>
                <a:spcPts val="0"/>
              </a:spcAft>
              <a:defRPr/>
            </a:pPr>
            <a:endParaRPr lang="fr-FR"/>
          </a:p>
        </p:txBody>
      </p:sp>
      <p:sp>
        <p:nvSpPr>
          <p:cNvPr id="3" name="Espace réservé du contenu 2"/>
          <p:cNvSpPr>
            <a:spLocks noGrp="1"/>
          </p:cNvSpPr>
          <p:nvPr>
            <p:ph type="subTitle" idx="1"/>
          </p:nvPr>
        </p:nvSpPr>
        <p:spPr>
          <a:xfrm>
            <a:off x="1568450" y="2936875"/>
            <a:ext cx="9432925" cy="4452938"/>
          </a:xfrm>
        </p:spPr>
        <p:txBody>
          <a:bodyPr lIns="91440" tIns="45720">
            <a:normAutofit fontScale="62500" lnSpcReduction="20000"/>
          </a:bodyPr>
          <a:lstStyle/>
          <a:p>
            <a:pPr marL="819150" lvl="2" indent="-87313" algn="l" eaLnBrk="1" fontAlgn="auto" hangingPunct="1">
              <a:spcAft>
                <a:spcPts val="0"/>
              </a:spcAft>
              <a:buClr>
                <a:schemeClr val="accent2">
                  <a:tint val="85000"/>
                  <a:satMod val="285000"/>
                </a:schemeClr>
              </a:buClr>
              <a:buFont typeface="Wingdings 2"/>
              <a:buNone/>
              <a:defRPr/>
            </a:pPr>
            <a:endParaRPr lang="fr-FR" sz="5600" u="sng" dirty="0">
              <a:solidFill>
                <a:srgbClr val="0033CC"/>
              </a:solidFill>
              <a:latin typeface="Calibri" pitchFamily="34" charset="0"/>
            </a:endParaRPr>
          </a:p>
          <a:p>
            <a:pPr marL="819150" lvl="2" indent="-87313" algn="l" eaLnBrk="1" fontAlgn="auto" hangingPunct="1">
              <a:spcAft>
                <a:spcPts val="0"/>
              </a:spcAft>
              <a:buClr>
                <a:schemeClr val="accent2">
                  <a:tint val="85000"/>
                  <a:satMod val="285000"/>
                </a:schemeClr>
              </a:buClr>
              <a:buFont typeface="Tahoma" pitchFamily="34" charset="0"/>
              <a:buChar char="●"/>
              <a:defRPr/>
            </a:pPr>
            <a:endParaRPr lang="fr-FR" sz="5600" b="1" u="sng" dirty="0">
              <a:solidFill>
                <a:srgbClr val="0033CC"/>
              </a:solidFill>
              <a:latin typeface="Calibri" pitchFamily="34" charset="0"/>
            </a:endParaRPr>
          </a:p>
          <a:p>
            <a:pPr marL="819150" lvl="2" indent="-87313" algn="l" eaLnBrk="1" fontAlgn="auto" hangingPunct="1">
              <a:spcAft>
                <a:spcPts val="0"/>
              </a:spcAft>
              <a:buClr>
                <a:schemeClr val="accent2">
                  <a:tint val="85000"/>
                  <a:satMod val="285000"/>
                </a:schemeClr>
              </a:buClr>
              <a:buFont typeface="Tahoma" pitchFamily="34" charset="0"/>
              <a:buChar char="●"/>
              <a:defRPr/>
            </a:pPr>
            <a:endParaRPr lang="fr-FR" sz="5600" b="1" u="sng" dirty="0">
              <a:solidFill>
                <a:srgbClr val="0033CC"/>
              </a:solidFill>
              <a:latin typeface="Calibri" pitchFamily="34" charset="0"/>
            </a:endParaRPr>
          </a:p>
          <a:p>
            <a:pPr marL="819150" lvl="2" indent="-87313" algn="l" eaLnBrk="1" fontAlgn="auto" hangingPunct="1">
              <a:spcAft>
                <a:spcPts val="0"/>
              </a:spcAft>
              <a:buClr>
                <a:schemeClr val="accent2">
                  <a:tint val="85000"/>
                  <a:satMod val="285000"/>
                </a:schemeClr>
              </a:buClr>
              <a:buFont typeface="Tahoma" pitchFamily="34" charset="0"/>
              <a:buChar char="●"/>
              <a:defRPr/>
            </a:pPr>
            <a:endParaRPr lang="fr-FR" sz="5600" b="1" u="sng" dirty="0">
              <a:solidFill>
                <a:srgbClr val="0033CC"/>
              </a:solidFill>
              <a:latin typeface="Calibri" pitchFamily="34" charset="0"/>
            </a:endParaRPr>
          </a:p>
          <a:p>
            <a:pPr marL="1733550" lvl="4" indent="-87313" algn="l" eaLnBrk="1" fontAlgn="auto" hangingPunct="1">
              <a:spcAft>
                <a:spcPts val="0"/>
              </a:spcAft>
              <a:buClr>
                <a:schemeClr val="accent3">
                  <a:tint val="85000"/>
                  <a:satMod val="275000"/>
                </a:schemeClr>
              </a:buClr>
              <a:buFont typeface="Courier New" pitchFamily="49" charset="0"/>
              <a:buChar char="o"/>
              <a:defRPr/>
            </a:pPr>
            <a:endParaRPr lang="fr-FR" sz="5500" dirty="0">
              <a:solidFill>
                <a:srgbClr val="0033CC"/>
              </a:solidFill>
              <a:latin typeface="Calibri" pitchFamily="34" charset="0"/>
            </a:endParaRPr>
          </a:p>
          <a:p>
            <a:pPr marL="1733550" lvl="4" indent="-87313" eaLnBrk="1" fontAlgn="auto" hangingPunct="1">
              <a:spcAft>
                <a:spcPts val="0"/>
              </a:spcAft>
              <a:buClr>
                <a:schemeClr val="accent3">
                  <a:tint val="85000"/>
                  <a:satMod val="275000"/>
                </a:schemeClr>
              </a:buClr>
              <a:buFont typeface="Wingdings 2"/>
              <a:buNone/>
              <a:defRPr/>
            </a:pPr>
            <a:r>
              <a:rPr lang="fr-FR" sz="4400" b="1" i="1" u="sng" dirty="0">
                <a:solidFill>
                  <a:schemeClr val="accent1">
                    <a:lumMod val="75000"/>
                  </a:schemeClr>
                </a:solidFill>
                <a:effectLst>
                  <a:outerShdw blurRad="38100" dist="38100" dir="2700000" algn="tl">
                    <a:srgbClr val="000000"/>
                  </a:outerShdw>
                </a:effectLst>
                <a:latin typeface="Calibri" pitchFamily="34" charset="0"/>
                <a:ea typeface="+mj-ea"/>
                <a:cs typeface="+mj-cs"/>
              </a:rPr>
              <a:t>Merci de votre attention</a:t>
            </a:r>
          </a:p>
          <a:p>
            <a:pPr marL="1733550" lvl="4" indent="-87313" algn="l" eaLnBrk="1" fontAlgn="auto" hangingPunct="1">
              <a:spcAft>
                <a:spcPts val="0"/>
              </a:spcAft>
              <a:buClr>
                <a:schemeClr val="accent3">
                  <a:tint val="85000"/>
                  <a:satMod val="275000"/>
                </a:schemeClr>
              </a:buClr>
              <a:buFont typeface="Courier New" pitchFamily="49" charset="0"/>
              <a:buChar char="o"/>
              <a:defRPr/>
            </a:pPr>
            <a:endParaRPr lang="fr-FR" sz="5600" dirty="0">
              <a:solidFill>
                <a:srgbClr val="0033CC"/>
              </a:solidFill>
              <a:latin typeface="Calibri" pitchFamily="34" charset="0"/>
            </a:endParaRPr>
          </a:p>
          <a:p>
            <a:pPr marL="1733550" lvl="4" indent="-87313" algn="l" eaLnBrk="1" fontAlgn="auto" hangingPunct="1">
              <a:spcAft>
                <a:spcPts val="0"/>
              </a:spcAft>
              <a:buClr>
                <a:schemeClr val="accent3">
                  <a:tint val="85000"/>
                  <a:satMod val="275000"/>
                </a:schemeClr>
              </a:buClr>
              <a:buFont typeface="Courier New" pitchFamily="49" charset="0"/>
              <a:buChar char="o"/>
              <a:defRPr/>
            </a:pPr>
            <a:endParaRPr lang="fr-FR" sz="2300" dirty="0">
              <a:solidFill>
                <a:srgbClr val="0033CC"/>
              </a:solidFill>
              <a:latin typeface="Calibri" pitchFamily="34" charset="0"/>
            </a:endParaRPr>
          </a:p>
          <a:p>
            <a:pPr marL="1276350" lvl="3" indent="-87313" algn="l" eaLnBrk="1" fontAlgn="auto" hangingPunct="1">
              <a:spcBef>
                <a:spcPts val="230"/>
              </a:spcBef>
              <a:spcAft>
                <a:spcPts val="0"/>
              </a:spcAft>
              <a:buClr>
                <a:schemeClr val="accent2">
                  <a:tint val="85000"/>
                  <a:satMod val="285000"/>
                </a:schemeClr>
              </a:buClr>
              <a:buFont typeface="Courier New" pitchFamily="49" charset="0"/>
              <a:buChar char="o"/>
              <a:defRPr/>
            </a:pPr>
            <a:endParaRPr lang="fr-FR" sz="2100" u="sng" dirty="0">
              <a:solidFill>
                <a:srgbClr val="0033CC"/>
              </a:solidFill>
              <a:latin typeface="Calibri" pitchFamily="34" charset="0"/>
            </a:endParaRPr>
          </a:p>
          <a:p>
            <a:pPr marL="819150" lvl="2" indent="-87313" algn="l" eaLnBrk="1" fontAlgn="auto" hangingPunct="1">
              <a:lnSpc>
                <a:spcPct val="80000"/>
              </a:lnSpc>
              <a:spcBef>
                <a:spcPct val="20000"/>
              </a:spcBef>
              <a:spcAft>
                <a:spcPts val="0"/>
              </a:spcAft>
              <a:buClr>
                <a:schemeClr val="bg1"/>
              </a:buClr>
              <a:buFont typeface="Wingdings" pitchFamily="2" charset="2"/>
              <a:buChar char="ð"/>
              <a:defRPr/>
            </a:pPr>
            <a:endParaRPr lang="fr-FR" sz="1400" dirty="0">
              <a:solidFill>
                <a:srgbClr val="0033CC"/>
              </a:solidFill>
              <a:latin typeface="Calibri" pitchFamily="34" charset="0"/>
            </a:endParaRPr>
          </a:p>
          <a:p>
            <a:pPr marL="819150" lvl="2" indent="-87313" algn="l" eaLnBrk="1" fontAlgn="auto" hangingPunct="1">
              <a:lnSpc>
                <a:spcPct val="80000"/>
              </a:lnSpc>
              <a:spcBef>
                <a:spcPct val="20000"/>
              </a:spcBef>
              <a:spcAft>
                <a:spcPts val="0"/>
              </a:spcAft>
              <a:buClr>
                <a:schemeClr val="bg1"/>
              </a:buClr>
              <a:buFont typeface="Wingdings" pitchFamily="2" charset="2"/>
              <a:buChar char="ð"/>
              <a:defRPr/>
            </a:pPr>
            <a:endParaRPr lang="fr-FR" sz="1400" dirty="0">
              <a:solidFill>
                <a:srgbClr val="0033CC"/>
              </a:solidFill>
              <a:latin typeface="Calibri" pitchFamily="34" charset="0"/>
            </a:endParaRPr>
          </a:p>
          <a:p>
            <a:pPr marL="819150" lvl="2" indent="-87313" algn="l" eaLnBrk="1" fontAlgn="auto" hangingPunct="1">
              <a:spcAft>
                <a:spcPts val="0"/>
              </a:spcAft>
              <a:buClr>
                <a:schemeClr val="accent2">
                  <a:tint val="85000"/>
                  <a:satMod val="285000"/>
                </a:schemeClr>
              </a:buClr>
              <a:buFont typeface="Tahoma" pitchFamily="34" charset="0"/>
              <a:buChar char="●"/>
              <a:defRPr/>
            </a:pPr>
            <a:endParaRPr lang="fr-FR" sz="1400" b="1" u="sng" dirty="0">
              <a:solidFill>
                <a:srgbClr val="0033CC"/>
              </a:solidFill>
              <a:latin typeface="Calibri" pitchFamily="34" charset="0"/>
            </a:endParaRPr>
          </a:p>
          <a:p>
            <a:pPr marL="819150" lvl="2" indent="-87313" eaLnBrk="1" fontAlgn="auto" hangingPunct="1">
              <a:spcAft>
                <a:spcPts val="0"/>
              </a:spcAft>
              <a:buClr>
                <a:srgbClr val="336699"/>
              </a:buClr>
              <a:buFont typeface="Wingdings" pitchFamily="2" charset="2"/>
              <a:buChar char="ð"/>
              <a:defRPr/>
            </a:pPr>
            <a:endParaRPr lang="fr-FR" sz="1400" dirty="0">
              <a:solidFill>
                <a:srgbClr val="0033CC"/>
              </a:solidFill>
              <a:latin typeface="Calibri" pitchFamily="34" charset="0"/>
            </a:endParaRPr>
          </a:p>
          <a:p>
            <a:pPr marL="819150" lvl="2" indent="-87313" eaLnBrk="1" fontAlgn="auto" hangingPunct="1">
              <a:spcAft>
                <a:spcPts val="0"/>
              </a:spcAft>
              <a:buClr>
                <a:srgbClr val="336699"/>
              </a:buClr>
              <a:buFont typeface="Wingdings" pitchFamily="2" charset="2"/>
              <a:buNone/>
              <a:defRPr/>
            </a:pPr>
            <a:r>
              <a:rPr lang="fr-FR" sz="1400" dirty="0">
                <a:solidFill>
                  <a:srgbClr val="0033CC"/>
                </a:solidFill>
                <a:latin typeface="Calibri" pitchFamily="34" charset="0"/>
              </a:rPr>
              <a:t> </a:t>
            </a:r>
          </a:p>
          <a:p>
            <a:pPr marL="819150" lvl="2" indent="-87313" eaLnBrk="1" fontAlgn="auto" hangingPunct="1">
              <a:spcAft>
                <a:spcPts val="0"/>
              </a:spcAft>
              <a:buClr>
                <a:srgbClr val="336699"/>
              </a:buClr>
              <a:buFont typeface="Wingdings" pitchFamily="2" charset="2"/>
              <a:buChar char="ð"/>
              <a:defRPr/>
            </a:pPr>
            <a:endParaRPr lang="fr-FR" sz="1400" u="sng" dirty="0">
              <a:solidFill>
                <a:srgbClr val="0033CC"/>
              </a:solidFill>
              <a:latin typeface="Calibri" pitchFamily="34" charset="0"/>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spect">
  <a:themeElements>
    <a:clrScheme name="Aspect">
      <a:dk1>
        <a:sysClr val="windowText" lastClr="000000"/>
      </a:dk1>
      <a:lt1>
        <a:sysClr val="window" lastClr="FFFFFF"/>
      </a:lt1>
      <a:dk2>
        <a:srgbClr val="323232"/>
      </a:dk2>
      <a:lt2>
        <a:srgbClr val="E3DED1"/>
      </a:lt2>
      <a:accent1>
        <a:srgbClr val="F07F09"/>
      </a:accent1>
      <a:accent2>
        <a:srgbClr val="9F2936"/>
      </a:accent2>
      <a:accent3>
        <a:srgbClr val="1B587C"/>
      </a:accent3>
      <a:accent4>
        <a:srgbClr val="4E8542"/>
      </a:accent4>
      <a:accent5>
        <a:srgbClr val="604878"/>
      </a:accent5>
      <a:accent6>
        <a:srgbClr val="C19859"/>
      </a:accent6>
      <a:hlink>
        <a:srgbClr val="6B9F25"/>
      </a:hlink>
      <a:folHlink>
        <a:srgbClr val="B26B02"/>
      </a:folHlink>
    </a:clrScheme>
    <a:fontScheme name="Aspect">
      <a:maj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ajorFont>
      <a:min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inorFont>
    </a:fontScheme>
    <a:fmtScheme name="Aspect">
      <a:fillStyleLst>
        <a:solidFill>
          <a:schemeClr val="phClr"/>
        </a:solidFill>
        <a:gradFill rotWithShape="1">
          <a:gsLst>
            <a:gs pos="0">
              <a:schemeClr val="phClr">
                <a:tint val="65000"/>
                <a:satMod val="270000"/>
              </a:schemeClr>
            </a:gs>
            <a:gs pos="25000">
              <a:schemeClr val="phClr">
                <a:tint val="60000"/>
                <a:satMod val="300000"/>
              </a:schemeClr>
            </a:gs>
            <a:gs pos="100000">
              <a:schemeClr val="phClr">
                <a:tint val="29000"/>
                <a:satMod val="400000"/>
              </a:schemeClr>
            </a:gs>
          </a:gsLst>
          <a:lin ang="16200000" scaled="1"/>
        </a:gradFill>
        <a:gradFill rotWithShape="1">
          <a:gsLst>
            <a:gs pos="0">
              <a:schemeClr val="phClr">
                <a:shade val="45000"/>
                <a:satMod val="155000"/>
              </a:schemeClr>
            </a:gs>
            <a:gs pos="60000">
              <a:schemeClr val="phClr">
                <a:shade val="95000"/>
                <a:satMod val="150000"/>
              </a:schemeClr>
            </a:gs>
            <a:gs pos="100000">
              <a:schemeClr val="phClr">
                <a:tint val="87000"/>
                <a:satMod val="250000"/>
              </a:schemeClr>
            </a:gs>
          </a:gsLst>
          <a:lin ang="16200000" scaled="0"/>
        </a:gradFill>
      </a:fillStyleLst>
      <a:lnStyleLst>
        <a:ln w="9525" cap="flat" cmpd="sng" algn="ctr">
          <a:solidFill>
            <a:schemeClr val="phClr">
              <a:satMod val="150000"/>
            </a:schemeClr>
          </a:solidFill>
          <a:prstDash val="solid"/>
        </a:ln>
        <a:ln w="42500" cap="flat" cmpd="sng" algn="ctr">
          <a:solidFill>
            <a:schemeClr val="phClr"/>
          </a:solidFill>
          <a:prstDash val="solid"/>
        </a:ln>
        <a:ln w="38100" cap="flat" cmpd="sng" algn="ctr">
          <a:solidFill>
            <a:schemeClr val="phClr"/>
          </a:solidFill>
          <a:prstDash val="solid"/>
        </a:ln>
      </a:lnStyleLst>
      <a:effectStyleLst>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scene3d>
            <a:camera prst="orthographicFront" fov="0">
              <a:rot lat="0" lon="0" rev="0"/>
            </a:camera>
            <a:lightRig rig="contrasting" dir="t">
              <a:rot lat="0" lon="0" rev="12000000"/>
            </a:lightRig>
          </a:scene3d>
          <a:sp3d prstMaterial="powder">
            <a:bevelT h="50800"/>
          </a:sp3d>
        </a:effectStyle>
      </a:effectStyleLst>
      <a:bgFillStyleLst>
        <a:solidFill>
          <a:schemeClr val="phClr"/>
        </a:solidFill>
        <a:gradFill rotWithShape="1">
          <a:gsLst>
            <a:gs pos="0">
              <a:schemeClr val="phClr">
                <a:shade val="35000"/>
                <a:satMod val="150000"/>
              </a:schemeClr>
            </a:gs>
            <a:gs pos="45000">
              <a:schemeClr val="phClr">
                <a:shade val="68000"/>
                <a:satMod val="155000"/>
              </a:schemeClr>
            </a:gs>
            <a:gs pos="100000">
              <a:schemeClr val="phClr">
                <a:tint val="70000"/>
                <a:satMod val="175000"/>
              </a:schemeClr>
            </a:gs>
          </a:gsLst>
          <a:lin ang="16200000" scaled="0"/>
        </a:gradFill>
        <a:blipFill>
          <a:blip xmlns:r="http://schemas.openxmlformats.org/officeDocument/2006/relationships" r:embed="rId1">
            <a:duotone>
              <a:schemeClr val="phClr">
                <a:shade val="800"/>
                <a:satMod val="150000"/>
              </a:schemeClr>
              <a:schemeClr val="phClr">
                <a:tint val="80000"/>
                <a:satMod val="150000"/>
              </a:schemeClr>
            </a:duotone>
          </a:blip>
          <a:tile tx="0" ty="0" sx="75000" sy="75000" flip="none" algn="tl"/>
        </a:blipFill>
      </a:bgFillStyleLst>
    </a:fmtScheme>
  </a:themeElements>
  <a:objectDefaults/>
  <a:extraClrSchemeLst/>
</a:theme>
</file>

<file path=ppt/theme/theme2.xml><?xml version="1.0" encoding="utf-8"?>
<a:theme xmlns:a="http://schemas.openxmlformats.org/drawingml/2006/main" name="Thème Offic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hème Offic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11459</TotalTime>
  <Pages>21</Pages>
  <Words>265</Words>
  <Application>Microsoft Office PowerPoint</Application>
  <PresentationFormat>Format A4 (210 x 297 mm)</PresentationFormat>
  <Paragraphs>85</Paragraphs>
  <Slides>7</Slides>
  <Notes>1</Notes>
  <HiddenSlides>0</HiddenSlides>
  <MMClips>0</MMClips>
  <ScaleCrop>false</ScaleCrop>
  <HeadingPairs>
    <vt:vector size="4" baseType="variant">
      <vt:variant>
        <vt:lpstr>Thème</vt:lpstr>
      </vt:variant>
      <vt:variant>
        <vt:i4>1</vt:i4>
      </vt:variant>
      <vt:variant>
        <vt:lpstr>Titres des diapositives</vt:lpstr>
      </vt:variant>
      <vt:variant>
        <vt:i4>7</vt:i4>
      </vt:variant>
    </vt:vector>
  </HeadingPairs>
  <TitlesOfParts>
    <vt:vector size="8" baseType="lpstr">
      <vt:lpstr>Aspect</vt:lpstr>
      <vt:lpstr>Arrêté relatif aux forfaits alloués aux établissements de santé 23 février 2018</vt:lpstr>
      <vt:lpstr> Arrêté « Forfaits » du 23 février 2018 _____________________________________________________ </vt:lpstr>
      <vt:lpstr> Arrêté « Forfaits » du 23 février 2018 _____________________________________________________ </vt:lpstr>
      <vt:lpstr> Arrêté « Forfaits » du 23 février 2018 _____________________________________________________ </vt:lpstr>
      <vt:lpstr> Arrêté « Forfaits » du 23 février 2018 _____________________________________________________ </vt:lpstr>
      <vt:lpstr> Arrêté « Forfaits » du 23 février 2018 _____________________________________________________ </vt:lpstr>
      <vt:lpstr>Présentation PowerPoint</vt:lpstr>
    </vt:vector>
  </TitlesOfParts>
  <Company>LSI</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titre</dc:title>
  <dc:creator>D Le Magny</dc:creator>
  <cp:lastModifiedBy>mtiffon</cp:lastModifiedBy>
  <cp:revision>618</cp:revision>
  <cp:lastPrinted>1998-03-02T15:21:16Z</cp:lastPrinted>
  <dcterms:created xsi:type="dcterms:W3CDTF">2010-04-26T21:37:04Z</dcterms:created>
  <dcterms:modified xsi:type="dcterms:W3CDTF">2018-04-25T08:29:48Z</dcterms:modified>
</cp:coreProperties>
</file>