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74" r:id="rId2"/>
    <p:sldId id="438" r:id="rId3"/>
    <p:sldId id="439" r:id="rId4"/>
    <p:sldId id="440" r:id="rId5"/>
    <p:sldId id="441" r:id="rId6"/>
    <p:sldId id="435" r:id="rId7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61" autoAdjust="0"/>
    <p:restoredTop sz="94660"/>
  </p:normalViewPr>
  <p:slideViewPr>
    <p:cSldViewPr snapToGrid="0">
      <p:cViewPr varScale="1">
        <p:scale>
          <a:sx n="87" d="100"/>
          <a:sy n="87" d="100"/>
        </p:scale>
        <p:origin x="52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1B9B70-FA37-4759-B5A2-6D30E8C5053A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B13FF7-593C-48D6-91B1-7C4B6068CF0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849650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FCE307E-93A0-41F8-8993-DBE04C7CF124}" type="slidenum">
              <a:rPr lang="fr-FR" smtClean="0"/>
              <a:t>6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435965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A05CC77-5DB1-402E-BCDC-16D33B58970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1696D7E3-A6C6-4CBA-8DFE-6EBFC17E3E0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2CF1774-284A-4709-9262-771BA7219E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3BA94-DBD8-4E2C-8247-122039ACB794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3A6745A-70F9-414C-829A-FA385DDEF8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7218D898-FB5A-4DA6-B1CB-3FA41A75B5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20545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493ADCA-5547-4D82-90A2-A0D20B5137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8C0F1A39-9C01-48BE-8AE8-6C476DDEE8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C442693-456B-429B-9545-32EF291241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DFC0D-B4C4-4EA8-B8C0-84B0A75A9C32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173F5C1-EAB8-4926-B997-37A612153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2BCE128-A980-4E12-8F46-E6FB6615D3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576504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F5ECB768-7285-4AF0-B025-AC8B6E2E748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98CD5767-2CF9-4EF7-BDEE-A474680301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7E6C5F36-68DB-42A7-B639-16A80F0E0F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084A39-1393-48F4-A6E2-5135C3718150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A78B47A9-F931-49F5-A653-DF44346622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209538EA-6E02-4740-8BB6-703912CD91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530471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41317650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A17715C-DD6F-44BB-B564-B246BE6F2E1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F6E97DFD-38DD-435D-9403-FF738EEC1C1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4B8CB2E-41AB-4042-BCF1-39F3CB1D32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64BB26-7525-4159-B430-7D231B03E8A1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2F5883F-B2C3-4CAB-96D6-5094FF92C2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6704B5C6-5F43-4E68-99DD-ED946F9A79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925573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0CE7BBF-6B43-4D42-AC6F-04F2D01005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2001D48D-A86F-4C5F-AA50-F038F9EB8B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823DAC4-3377-4C3C-A6C1-C4D931A710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07C-8071-446D-AA49-7EC7B3C82B32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FE787A13-BEE8-4866-AE12-91BCEADE3B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7ECD0EA-F150-4468-BD11-632B0643AF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06161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EA22294-024B-4F68-B8A0-5990B60B40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4DA8546-4A5C-4E94-97CA-7BED25D05E9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0AAE285E-252C-49CF-B46B-772C25FBC6B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690CF315-2FA9-43E1-8EFA-E19823A70D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23502-297B-44B0-ACED-4255A63D95AD}" type="datetime1">
              <a:rPr lang="fr-FR" smtClean="0"/>
              <a:t>26/06/2019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2116FCB1-02E5-4F3B-B5BD-715B38C141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FB4E3854-DE30-49BD-928F-8D7CE34BAD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124718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FDE49B4-842B-4C3B-827A-C7DCE3810C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6CA8FBF5-0BB9-46C2-B8B1-9DEB91E3E5E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6CD2C53F-F964-4129-B2B9-A1271F05CC1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52AE3553-13A6-4B11-8100-B4440CF27CE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0EF90E7C-92AD-467F-8DD9-65B246F0A1D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7DC9CB1F-01FD-4C8B-AA80-477292D11D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54C667-5B88-45B2-8298-F7299AE9D3E3}" type="datetime1">
              <a:rPr lang="fr-FR" smtClean="0"/>
              <a:t>26/06/2019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14C11A5E-EED9-4F99-ABA9-BBA4F24631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0AACF6E8-8281-4722-9E3D-BE7BA3C5EC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164659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73CA271-A474-4071-A641-98E89619AC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07719729-C2C7-41CD-92B8-0B3AC21CCE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E1BCD5-F932-4443-BA5E-CEBBA2AD0054}" type="datetime1">
              <a:rPr lang="fr-FR" smtClean="0"/>
              <a:t>26/06/2019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D6E66402-4113-42A7-BC39-4A77C18019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2B2D186A-1C2E-4DA3-8FE3-981C7C5625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32948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99AB988D-E350-4784-9364-64F5FE39EE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F60EF-9077-4F15-9D05-88AABBC98DD3}" type="datetime1">
              <a:rPr lang="fr-FR" smtClean="0"/>
              <a:t>26/06/2019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2B638803-2D7E-46AD-A088-4020348B9B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06ABBC0C-BDED-4BD3-A5AC-350023185D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818093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D875758-7EB1-4AEF-A2DD-784FD8D752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ACE5C0DF-FF1F-4B27-9B62-3E9D7751AB2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BF94B451-F507-4881-87BC-E27F1FE2A24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4E7B48C-69CD-4CAF-AD2B-31254AF1D9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14CD0A-32A8-40C3-A036-7BD1966CB6C7}" type="datetime1">
              <a:rPr lang="fr-FR" smtClean="0"/>
              <a:t>26/06/2019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C2AB0DE6-C134-4993-A0EF-2C095B58FF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0876EE9A-0E97-4769-891B-3DC402E3AF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115659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4A94799-E66C-4405-8165-424736F1CC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DD6577E1-F68F-42C7-9FED-BBA34BA6524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C2B23BB7-D1E3-4D3B-B3D4-25C85B06DE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1D342079-31C1-4D20-BD26-916D2F03D3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1D1C0B-D83C-4CFC-85B4-E7C3EB3033D7}" type="datetime1">
              <a:rPr lang="fr-FR" smtClean="0"/>
              <a:t>26/06/2019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E536E51E-B005-4B20-B803-1B25DED4AA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4A9C9FF2-6E4F-417F-BD05-00926037A0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68617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088AB84A-C9FF-48BD-BCA7-C6778588C9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B9B3E1D8-B91C-42D6-80B7-57F7DB33B8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2AD8AE8-C04D-4A59-A209-464D80B6A5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4E684B-E9C4-46E9-B19D-E1FC57F34434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FAEE941-8CC2-4641-8CC1-8CCA8BF2D7F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0C0B003-9129-4EFF-88FC-4AC9FCD691C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058684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1"/>
          <p:cNvSpPr txBox="1">
            <a:spLocks/>
          </p:cNvSpPr>
          <p:nvPr/>
        </p:nvSpPr>
        <p:spPr>
          <a:xfrm>
            <a:off x="1847528" y="2142078"/>
            <a:ext cx="7772400" cy="2448272"/>
          </a:xfrm>
          <a:prstGeom prst="rect">
            <a:avLst/>
          </a:prstGeom>
        </p:spPr>
        <p:txBody>
          <a:bodyPr/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9pPr>
          </a:lstStyle>
          <a:p>
            <a:pPr>
              <a:spcAft>
                <a:spcPts val="1800"/>
              </a:spcAft>
            </a:pPr>
            <a:r>
              <a:rPr lang="fr-FR" sz="5400" b="1" dirty="0">
                <a:solidFill>
                  <a:srgbClr val="C0000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Journées du Grand Sud</a:t>
            </a:r>
          </a:p>
          <a:p>
            <a:pPr>
              <a:spcAft>
                <a:spcPts val="1800"/>
              </a:spcAft>
            </a:pPr>
            <a:r>
              <a:rPr lang="fr-FR" sz="5400" b="1" dirty="0">
                <a:solidFill>
                  <a:srgbClr val="C0000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13 et 14 juin 2019,  Bordeaux</a:t>
            </a:r>
          </a:p>
        </p:txBody>
      </p:sp>
      <p:sp>
        <p:nvSpPr>
          <p:cNvPr id="6" name="Sous-titre 2"/>
          <p:cNvSpPr txBox="1">
            <a:spLocks/>
          </p:cNvSpPr>
          <p:nvPr/>
        </p:nvSpPr>
        <p:spPr>
          <a:xfrm>
            <a:off x="2895600" y="2420889"/>
            <a:ext cx="6400800" cy="648369"/>
          </a:xfrm>
          <a:prstGeom prst="rect">
            <a:avLst/>
          </a:prstGeom>
        </p:spPr>
        <p:txBody>
          <a:bodyPr rtlCol="0">
            <a:normAutofit/>
          </a:bodyPr>
          <a:lstStyle>
            <a:lvl1pPr marL="342900" indent="-3429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algn="ctr" fontAlgn="auto">
              <a:spcAft>
                <a:spcPts val="0"/>
              </a:spcAft>
              <a:buNone/>
              <a:defRPr/>
            </a:pPr>
            <a:endParaRPr lang="fr-FR" sz="3000" b="1" dirty="0">
              <a:solidFill>
                <a:srgbClr val="898989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C8389CDB-0DC8-4D07-9297-86DCC3A4DD97}"/>
              </a:ext>
            </a:extLst>
          </p:cNvPr>
          <p:cNvSpPr txBox="1"/>
          <p:nvPr/>
        </p:nvSpPr>
        <p:spPr>
          <a:xfrm>
            <a:off x="7115907" y="5471602"/>
            <a:ext cx="39604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COTRIM Nouvelle Aquitaine</a:t>
            </a:r>
          </a:p>
          <a:p>
            <a:pPr algn="r"/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                      Le 27/06/19</a:t>
            </a:r>
          </a:p>
          <a:p>
            <a:pPr algn="r"/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                      </a:t>
            </a:r>
          </a:p>
        </p:txBody>
      </p:sp>
    </p:spTree>
    <p:extLst>
      <p:ext uri="{BB962C8B-B14F-4D97-AF65-F5344CB8AC3E}">
        <p14:creationId xmlns:p14="http://schemas.microsoft.com/office/powerpoint/2010/main" val="1472747233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D6922418-0A64-4A83-9BE6-19294E3325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/>
              <a:t>COTRIM -27/06/19</a:t>
            </a:r>
          </a:p>
        </p:txBody>
      </p:sp>
      <p:sp>
        <p:nvSpPr>
          <p:cNvPr id="10" name="Titre 9">
            <a:extLst>
              <a:ext uri="{FF2B5EF4-FFF2-40B4-BE49-F238E27FC236}">
                <a16:creationId xmlns:a16="http://schemas.microsoft.com/office/drawing/2014/main" id="{51C6C084-BDFF-4509-9684-A1ADEC1A1D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018692" y="658574"/>
            <a:ext cx="10515600" cy="1325563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12B88D"/>
                </a:solidFill>
                <a:latin typeface="Ubuntu-Medium"/>
              </a:rPr>
              <a:t>L’information médicale au centre  des transformations du système de santé</a:t>
            </a:r>
            <a:br>
              <a:rPr lang="fr-FR" dirty="0"/>
            </a:br>
            <a:endParaRPr lang="fr-FR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B9A1E65A-8304-469D-8C5E-7F8A73CD2EDB}"/>
              </a:ext>
            </a:extLst>
          </p:cNvPr>
          <p:cNvSpPr/>
          <p:nvPr/>
        </p:nvSpPr>
        <p:spPr>
          <a:xfrm>
            <a:off x="949570" y="1895000"/>
            <a:ext cx="9627577" cy="38472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400" b="1" dirty="0">
                <a:solidFill>
                  <a:srgbClr val="A61A80"/>
                </a:solidFill>
                <a:latin typeface="BebasNeueBold"/>
              </a:rPr>
              <a:t>Thème 1 : information médicale et approche territoriale 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 Filières et transversalité des prises en charge (identification de ces filières quel que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soit le champ ou le secteur de prise en charge)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 Soins de recours et de référence, soins de proximité, notion de gradation des soins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(définitions standardisées à partir des bases de données médicales)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 Évolution des modèles de financement : financement au parcours (définition des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parcours et identification des filières par pathologie...)</a:t>
            </a:r>
          </a:p>
          <a:p>
            <a:endParaRPr lang="fr-FR" sz="2000" dirty="0">
              <a:solidFill>
                <a:srgbClr val="00405A"/>
              </a:solidFill>
              <a:latin typeface="AvenirNextLTPro-Regular"/>
            </a:endParaRPr>
          </a:p>
          <a:p>
            <a:r>
              <a:rPr lang="fr-FR" sz="2000" dirty="0">
                <a:solidFill>
                  <a:srgbClr val="A61A80"/>
                </a:solidFill>
                <a:latin typeface="Ubuntu-Medium"/>
              </a:rPr>
              <a:t>Conférences invitées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Pr Franck Chauvin, </a:t>
            </a:r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président du Haut Conseil en Santé Publique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M. Yves Gaubert, </a:t>
            </a:r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directeur d’Hôpital Honoraire, ancien responsable finances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et banque de données de la FHF</a:t>
            </a:r>
            <a:endParaRPr lang="fr-FR" sz="2000" dirty="0"/>
          </a:p>
        </p:txBody>
      </p:sp>
    </p:spTree>
    <p:extLst>
      <p:ext uri="{BB962C8B-B14F-4D97-AF65-F5344CB8AC3E}">
        <p14:creationId xmlns:p14="http://schemas.microsoft.com/office/powerpoint/2010/main" val="12245223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D6922418-0A64-4A83-9BE6-19294E3325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/>
              <a:t>COTRIM -27/06/19</a:t>
            </a:r>
          </a:p>
        </p:txBody>
      </p:sp>
      <p:sp>
        <p:nvSpPr>
          <p:cNvPr id="10" name="Titre 9">
            <a:extLst>
              <a:ext uri="{FF2B5EF4-FFF2-40B4-BE49-F238E27FC236}">
                <a16:creationId xmlns:a16="http://schemas.microsoft.com/office/drawing/2014/main" id="{51C6C084-BDFF-4509-9684-A1ADEC1A1D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018692" y="658574"/>
            <a:ext cx="10515600" cy="1325563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12B88D"/>
                </a:solidFill>
                <a:latin typeface="Ubuntu-Medium"/>
              </a:rPr>
              <a:t>L’information médicale au centre  des transformations du système de santé</a:t>
            </a:r>
            <a:br>
              <a:rPr lang="fr-FR" dirty="0"/>
            </a:br>
            <a:endParaRPr lang="fr-FR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B9A1E65A-8304-469D-8C5E-7F8A73CD2EDB}"/>
              </a:ext>
            </a:extLst>
          </p:cNvPr>
          <p:cNvSpPr/>
          <p:nvPr/>
        </p:nvSpPr>
        <p:spPr>
          <a:xfrm>
            <a:off x="931984" y="1984137"/>
            <a:ext cx="10515600" cy="39087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400" b="1" dirty="0">
                <a:solidFill>
                  <a:srgbClr val="A61A80"/>
                </a:solidFill>
                <a:latin typeface="BebasNeueBold"/>
              </a:rPr>
              <a:t>Thème 2 : information médicale et innovations dans les prises</a:t>
            </a:r>
          </a:p>
          <a:p>
            <a:r>
              <a:rPr lang="fr-FR" sz="2400" b="1" dirty="0">
                <a:solidFill>
                  <a:srgbClr val="A61A80"/>
                </a:solidFill>
                <a:latin typeface="BebasNeueBold"/>
              </a:rPr>
              <a:t>en charge des patients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•Télémédecine, télé expertise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 Prises en charge ambulatoire, RAAC (qualité des suivis, analyse des activités éligibles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à la chirurgie ambulatoire, files actives de patients, parts de marché...)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 Lien Ville-Hôpital (files actives de patients, détection des populations à risque et prévention...)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 Place de la consultation externe</a:t>
            </a:r>
          </a:p>
          <a:p>
            <a:endParaRPr lang="fr-FR" sz="2000" dirty="0"/>
          </a:p>
          <a:p>
            <a:r>
              <a:rPr lang="fr-FR" sz="2000" dirty="0">
                <a:solidFill>
                  <a:srgbClr val="A61A80"/>
                </a:solidFill>
                <a:latin typeface="Ubuntu-Medium"/>
              </a:rPr>
              <a:t>Conférences invitées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Pr François Alla, service prévention CHU de Bordeaux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Pr Nathalie Salles, gériatre CHU de Bordeaux, présidente Société Française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de télémédecine</a:t>
            </a:r>
          </a:p>
        </p:txBody>
      </p:sp>
    </p:spTree>
    <p:extLst>
      <p:ext uri="{BB962C8B-B14F-4D97-AF65-F5344CB8AC3E}">
        <p14:creationId xmlns:p14="http://schemas.microsoft.com/office/powerpoint/2010/main" val="30510418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D6922418-0A64-4A83-9BE6-19294E3325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/>
              <a:t>COTRIM -27/06/19</a:t>
            </a:r>
          </a:p>
        </p:txBody>
      </p:sp>
      <p:sp>
        <p:nvSpPr>
          <p:cNvPr id="10" name="Titre 9">
            <a:extLst>
              <a:ext uri="{FF2B5EF4-FFF2-40B4-BE49-F238E27FC236}">
                <a16:creationId xmlns:a16="http://schemas.microsoft.com/office/drawing/2014/main" id="{51C6C084-BDFF-4509-9684-A1ADEC1A1D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018692" y="658574"/>
            <a:ext cx="10515600" cy="1325563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12B88D"/>
                </a:solidFill>
                <a:latin typeface="Ubuntu-Medium"/>
              </a:rPr>
              <a:t>L’information médicale au centre  des transformations du système de santé</a:t>
            </a:r>
            <a:br>
              <a:rPr lang="fr-FR" dirty="0"/>
            </a:br>
            <a:endParaRPr lang="fr-FR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B9A1E65A-8304-469D-8C5E-7F8A73CD2EDB}"/>
              </a:ext>
            </a:extLst>
          </p:cNvPr>
          <p:cNvSpPr/>
          <p:nvPr/>
        </p:nvSpPr>
        <p:spPr>
          <a:xfrm>
            <a:off x="838200" y="2300660"/>
            <a:ext cx="10515600" cy="32316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400" b="1" dirty="0">
                <a:solidFill>
                  <a:srgbClr val="A61A80"/>
                </a:solidFill>
                <a:latin typeface="BebasNeueBold"/>
              </a:rPr>
              <a:t>Thème 3 : enjeux des données en sante  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 Nouvelle approche dans la production et la qualité des données (apport de l’intelligence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artificielle dans les contrôles qualité, automatisation de certains recueils (hôpital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de jour, IQSS...))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 Nouvelle approche dans le partage des données (accès aux données de santé, entrepôts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de données, éthique et sécurité des données...)    </a:t>
            </a:r>
          </a:p>
          <a:p>
            <a:endParaRPr lang="fr-FR" sz="2000" dirty="0"/>
          </a:p>
          <a:p>
            <a:r>
              <a:rPr lang="fr-FR" sz="2000" dirty="0">
                <a:solidFill>
                  <a:srgbClr val="A61A80"/>
                </a:solidFill>
                <a:latin typeface="Ubuntu-Medium"/>
              </a:rPr>
              <a:t>Conférences invitées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Me Omar Yahia, avocat - expert en droit de la santé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Dr Fabienne </a:t>
            </a:r>
            <a:r>
              <a:rPr lang="fr-FR" sz="2000" dirty="0" err="1">
                <a:solidFill>
                  <a:srgbClr val="00405A"/>
                </a:solidFill>
                <a:latin typeface="AvenirNextLTPro-Demi"/>
              </a:rPr>
              <a:t>Seguret</a:t>
            </a:r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, médecin de Santé Publique, DIM - CHU de Montpellier</a:t>
            </a:r>
          </a:p>
        </p:txBody>
      </p:sp>
    </p:spTree>
    <p:extLst>
      <p:ext uri="{BB962C8B-B14F-4D97-AF65-F5344CB8AC3E}">
        <p14:creationId xmlns:p14="http://schemas.microsoft.com/office/powerpoint/2010/main" val="151409762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D6922418-0A64-4A83-9BE6-19294E3325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/>
              <a:t>COTRIM -27/06/19</a:t>
            </a:r>
          </a:p>
        </p:txBody>
      </p:sp>
      <p:sp>
        <p:nvSpPr>
          <p:cNvPr id="10" name="Titre 9">
            <a:extLst>
              <a:ext uri="{FF2B5EF4-FFF2-40B4-BE49-F238E27FC236}">
                <a16:creationId xmlns:a16="http://schemas.microsoft.com/office/drawing/2014/main" id="{51C6C084-BDFF-4509-9684-A1ADEC1A1D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018692" y="658574"/>
            <a:ext cx="10515600" cy="1325563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12B88D"/>
                </a:solidFill>
                <a:latin typeface="Ubuntu-Medium"/>
              </a:rPr>
              <a:t>L’information médicale au centre  des transformations du système de santé</a:t>
            </a:r>
            <a:br>
              <a:rPr lang="fr-FR" dirty="0"/>
            </a:br>
            <a:endParaRPr lang="fr-FR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B9A1E65A-8304-469D-8C5E-7F8A73CD2EDB}"/>
              </a:ext>
            </a:extLst>
          </p:cNvPr>
          <p:cNvSpPr/>
          <p:nvPr/>
        </p:nvSpPr>
        <p:spPr>
          <a:xfrm>
            <a:off x="838200" y="2300660"/>
            <a:ext cx="10515600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400" b="1" dirty="0">
                <a:solidFill>
                  <a:srgbClr val="A61A80"/>
                </a:solidFill>
                <a:latin typeface="BebasNeueBold"/>
              </a:rPr>
              <a:t>Thème 4 : information et approche en stratégie </a:t>
            </a:r>
            <a:r>
              <a:rPr lang="fr-FR" sz="2400" b="1" dirty="0" err="1">
                <a:solidFill>
                  <a:srgbClr val="A61A80"/>
                </a:solidFill>
                <a:latin typeface="BebasNeueBold"/>
              </a:rPr>
              <a:t>medicale</a:t>
            </a:r>
            <a:endParaRPr lang="fr-FR" sz="2400" b="1" dirty="0">
              <a:solidFill>
                <a:srgbClr val="A61A80"/>
              </a:solidFill>
              <a:latin typeface="BebasNeueBold"/>
            </a:endParaRP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 Pilotage, analyse, méthode, outils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 Comment conjuguer réflexion médicale et contraintes financières ?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Regular"/>
              </a:rPr>
              <a:t>• Une évolution du métier pour demain ?</a:t>
            </a:r>
          </a:p>
          <a:p>
            <a:endParaRPr lang="fr-FR" sz="2000" dirty="0">
              <a:solidFill>
                <a:srgbClr val="A61A80"/>
              </a:solidFill>
              <a:latin typeface="Ubuntu-Medium"/>
            </a:endParaRPr>
          </a:p>
          <a:p>
            <a:r>
              <a:rPr lang="fr-FR" sz="2000" dirty="0">
                <a:solidFill>
                  <a:srgbClr val="A61A80"/>
                </a:solidFill>
                <a:latin typeface="Ubuntu-Medium"/>
              </a:rPr>
              <a:t>Table ronde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Dr Laure </a:t>
            </a:r>
            <a:r>
              <a:rPr lang="fr-FR" sz="2000" dirty="0" err="1">
                <a:solidFill>
                  <a:srgbClr val="00405A"/>
                </a:solidFill>
                <a:latin typeface="AvenirNextLTPro-Demi"/>
              </a:rPr>
              <a:t>Comar</a:t>
            </a:r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, Groupe ELSAN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Dr Didier </a:t>
            </a:r>
            <a:r>
              <a:rPr lang="fr-FR" sz="2000" dirty="0" err="1">
                <a:solidFill>
                  <a:srgbClr val="00405A"/>
                </a:solidFill>
                <a:latin typeface="AvenirNextLTPro-Demi"/>
              </a:rPr>
              <a:t>Theis</a:t>
            </a:r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, CHU de Lille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Dr Pierre </a:t>
            </a:r>
            <a:r>
              <a:rPr lang="fr-FR" sz="2000" dirty="0" err="1">
                <a:solidFill>
                  <a:srgbClr val="00405A"/>
                </a:solidFill>
                <a:latin typeface="AvenirNextLTPro-Demi"/>
              </a:rPr>
              <a:t>Métral</a:t>
            </a:r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, RESAMUT, Lyon</a:t>
            </a:r>
          </a:p>
          <a:p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Dr Véronique </a:t>
            </a:r>
            <a:r>
              <a:rPr lang="fr-FR" sz="2000" dirty="0" err="1">
                <a:solidFill>
                  <a:srgbClr val="00405A"/>
                </a:solidFill>
                <a:latin typeface="AvenirNextLTPro-Demi"/>
              </a:rPr>
              <a:t>Gilleron</a:t>
            </a:r>
            <a:r>
              <a:rPr lang="fr-FR" sz="2000" dirty="0">
                <a:solidFill>
                  <a:srgbClr val="00405A"/>
                </a:solidFill>
                <a:latin typeface="AvenirNextLTPro-Demi"/>
              </a:rPr>
              <a:t>, CHU de Bordeaux</a:t>
            </a:r>
          </a:p>
          <a:p>
            <a:endParaRPr lang="fr-FR" sz="2000" dirty="0">
              <a:solidFill>
                <a:srgbClr val="00405A"/>
              </a:solidFill>
              <a:latin typeface="AvenirNextLTPro-Demi"/>
            </a:endParaRPr>
          </a:p>
        </p:txBody>
      </p:sp>
    </p:spTree>
    <p:extLst>
      <p:ext uri="{BB962C8B-B14F-4D97-AF65-F5344CB8AC3E}">
        <p14:creationId xmlns:p14="http://schemas.microsoft.com/office/powerpoint/2010/main" val="39288025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 dirty="0"/>
              <a:t>	</a:t>
            </a:r>
            <a:endParaRPr lang="fr-FR" dirty="0">
              <a:solidFill>
                <a:srgbClr val="898989"/>
              </a:solidFill>
            </a:endParaRP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462D28C1-016F-44A4-BF89-0FC3049BF2A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i="1" dirty="0"/>
          </a:p>
          <a:p>
            <a:pPr marL="0" indent="0">
              <a:buNone/>
            </a:pPr>
            <a:r>
              <a:rPr lang="fr-FR" dirty="0"/>
              <a:t>			</a:t>
            </a:r>
            <a:r>
              <a:rPr lang="fr-FR" sz="3200" i="1" dirty="0"/>
              <a:t>	</a:t>
            </a:r>
            <a:r>
              <a:rPr lang="fr-FR" sz="3600" dirty="0">
                <a:solidFill>
                  <a:schemeClr val="bg1">
                    <a:lumMod val="50000"/>
                  </a:schemeClr>
                </a:solidFill>
              </a:rPr>
              <a:t>Merci de votre attention	</a:t>
            </a:r>
          </a:p>
        </p:txBody>
      </p:sp>
    </p:spTree>
    <p:extLst>
      <p:ext uri="{BB962C8B-B14F-4D97-AF65-F5344CB8AC3E}">
        <p14:creationId xmlns:p14="http://schemas.microsoft.com/office/powerpoint/2010/main" val="34664840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6237</TotalTime>
  <Words>440</Words>
  <Application>Microsoft Office PowerPoint</Application>
  <PresentationFormat>Grand écran</PresentationFormat>
  <Paragraphs>68</Paragraphs>
  <Slides>6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7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14" baseType="lpstr">
      <vt:lpstr>Arial</vt:lpstr>
      <vt:lpstr>AvenirNextLTPro-Demi</vt:lpstr>
      <vt:lpstr>AvenirNextLTPro-Regular</vt:lpstr>
      <vt:lpstr>BebasNeueBold</vt:lpstr>
      <vt:lpstr>Calibri</vt:lpstr>
      <vt:lpstr>Calibri Light</vt:lpstr>
      <vt:lpstr>Ubuntu-Medium</vt:lpstr>
      <vt:lpstr>Thème Office</vt:lpstr>
      <vt:lpstr>Présentation PowerPoint</vt:lpstr>
      <vt:lpstr>L’information médicale au centre  des transformations du système de santé </vt:lpstr>
      <vt:lpstr>L’information médicale au centre  des transformations du système de santé </vt:lpstr>
      <vt:lpstr>L’information médicale au centre  des transformations du système de santé </vt:lpstr>
      <vt:lpstr>L’information médicale au centre  des transformations du système de santé 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nouveautés 2019</dc:title>
  <dc:creator>Corinne ABADIE</dc:creator>
  <cp:lastModifiedBy>Corinne ABADIE</cp:lastModifiedBy>
  <cp:revision>111</cp:revision>
  <dcterms:created xsi:type="dcterms:W3CDTF">2019-05-29T09:44:11Z</dcterms:created>
  <dcterms:modified xsi:type="dcterms:W3CDTF">2019-06-26T16:20:16Z</dcterms:modified>
</cp:coreProperties>
</file>

<file path=docProps/thumbnail.jpeg>
</file>