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7" d="100"/>
          <a:sy n="147" d="100"/>
        </p:scale>
        <p:origin x="580" y="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07/07/2023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1738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07/07/2023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020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07/07/2023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2247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07/07/2023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0188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07/07/2023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904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07/07/2023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0801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07/07/2023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5897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07/07/2023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4463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07/07/2023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9875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07/07/2023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1208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07/07/2023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6166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CCF47-1514-4026-B47D-D6D02846D13C}" type="datetimeFigureOut">
              <a:rPr lang="fr-FR" smtClean="0"/>
              <a:t>07/07/2023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2083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N:\DIRECTION GENERALE\COMMUNICATION\COM_EXTERNE\SEGUR_SANTE\SEMAINE LANCEMENT\KIT_Digital_FEDER\Squelette_vignettes_R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5313"/>
            <a:ext cx="9016893" cy="4731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611560" y="1635646"/>
            <a:ext cx="48245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bg1"/>
                </a:solidFill>
                <a:latin typeface="Marianne" pitchFamily="50" charset="0"/>
              </a:rPr>
              <a:t>[Votre établissement] a reçu </a:t>
            </a:r>
            <a:r>
              <a:rPr lang="fr-FR" b="1" dirty="0" smtClean="0">
                <a:solidFill>
                  <a:schemeClr val="bg1"/>
                </a:solidFill>
                <a:latin typeface="Marianne" pitchFamily="50" charset="0"/>
              </a:rPr>
              <a:t>XX€ pour répondre aux besoins du quotidien des professionnels et des résidents.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>
              <a:solidFill>
                <a:schemeClr val="bg1"/>
              </a:solidFill>
              <a:latin typeface="Marianne" pitchFamily="50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bg1"/>
                </a:solidFill>
                <a:latin typeface="Marianne" pitchFamily="50" charset="0"/>
              </a:rPr>
              <a:t>Un nouveau [détails] été acheté pour permettre de [détails]</a:t>
            </a:r>
            <a:endParaRPr lang="fr-FR" dirty="0">
              <a:solidFill>
                <a:schemeClr val="bg1"/>
              </a:solidFill>
              <a:latin typeface="Marianne" pitchFamily="50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  <a:latin typeface="Marianne ExtraBold" pitchFamily="50" charset="0"/>
            </a:endParaRPr>
          </a:p>
        </p:txBody>
      </p:sp>
      <p:pic>
        <p:nvPicPr>
          <p:cNvPr id="10" name="Picture 9" descr="LUNDI SANTÉ À Alès, deux nouveaux fauteuils de transfert pour le service  des urgences - Objectif Gar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502746"/>
            <a:ext cx="2604663" cy="1953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5940152" y="2067694"/>
            <a:ext cx="2232248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Photo(s)</a:t>
            </a:r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4" y="3867894"/>
            <a:ext cx="435372" cy="43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234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N:\DIRECTION GENERALE\COMMUNICATION\COM_EXTERNE\SEGUR_SANTE\SEMAINE LANCEMENT\KIT_Digital_FEDER\Squelette_Vignette_RS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0" y="315906"/>
            <a:ext cx="8963776" cy="4704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611560" y="1563638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0091"/>
                </a:solidFill>
                <a:latin typeface="Marianne" pitchFamily="50" charset="0"/>
              </a:rPr>
              <a:t>[Votre établissement] a reçu </a:t>
            </a:r>
            <a:r>
              <a:rPr lang="fr-FR" sz="1400" b="1" dirty="0" smtClean="0">
                <a:solidFill>
                  <a:srgbClr val="000091"/>
                </a:solidFill>
                <a:latin typeface="Marianne" pitchFamily="50" charset="0"/>
              </a:rPr>
              <a:t>XX€ </a:t>
            </a:r>
            <a:r>
              <a:rPr lang="fr-FR" sz="1400" dirty="0" smtClean="0">
                <a:solidFill>
                  <a:srgbClr val="000091"/>
                </a:solidFill>
                <a:latin typeface="Marianne" pitchFamily="50" charset="0"/>
              </a:rPr>
              <a:t>pour le financement </a:t>
            </a:r>
            <a:r>
              <a:rPr lang="fr-FR" sz="1400" dirty="0">
                <a:solidFill>
                  <a:srgbClr val="000091"/>
                </a:solidFill>
                <a:latin typeface="Marianne" pitchFamily="50" charset="0"/>
              </a:rPr>
              <a:t>de [besoins en </a:t>
            </a:r>
            <a:r>
              <a:rPr lang="fr-FR" sz="1400" dirty="0" smtClean="0">
                <a:solidFill>
                  <a:srgbClr val="000091"/>
                </a:solidFill>
                <a:latin typeface="Marianne" pitchFamily="50" charset="0"/>
              </a:rPr>
              <a:t>équipements / </a:t>
            </a:r>
            <a:r>
              <a:rPr lang="fr-FR" sz="1400" dirty="0">
                <a:solidFill>
                  <a:srgbClr val="000091"/>
                </a:solidFill>
                <a:latin typeface="Marianne" pitchFamily="50" charset="0"/>
              </a:rPr>
              <a:t>petits </a:t>
            </a:r>
            <a:r>
              <a:rPr lang="fr-FR" sz="1400" dirty="0" smtClean="0">
                <a:solidFill>
                  <a:srgbClr val="000091"/>
                </a:solidFill>
                <a:latin typeface="Marianne" pitchFamily="50" charset="0"/>
              </a:rPr>
              <a:t>matériels / petites </a:t>
            </a:r>
            <a:r>
              <a:rPr lang="fr-FR" sz="1400" dirty="0">
                <a:solidFill>
                  <a:srgbClr val="000091"/>
                </a:solidFill>
                <a:latin typeface="Marianne" pitchFamily="50" charset="0"/>
              </a:rPr>
              <a:t>opérations de </a:t>
            </a:r>
            <a:r>
              <a:rPr lang="fr-FR" sz="1400" dirty="0" smtClean="0">
                <a:solidFill>
                  <a:srgbClr val="000091"/>
                </a:solidFill>
                <a:latin typeface="Marianne" pitchFamily="50" charset="0"/>
              </a:rPr>
              <a:t>travaux ]. Ces crédits permettent </a:t>
            </a:r>
            <a:r>
              <a:rPr lang="fr-FR" sz="1400" b="1" dirty="0" smtClean="0">
                <a:solidFill>
                  <a:srgbClr val="000091"/>
                </a:solidFill>
                <a:latin typeface="Marianne" pitchFamily="50" charset="0"/>
              </a:rPr>
              <a:t>d’investir dans [décrire ce qui a été financé] qui sera/seront nécessaire(s) à l’amélioration des conditions de travail pour les professionnels </a:t>
            </a:r>
            <a:r>
              <a:rPr lang="fr-FR" sz="1400" b="1" smtClean="0">
                <a:solidFill>
                  <a:srgbClr val="000091"/>
                </a:solidFill>
                <a:latin typeface="Marianne" pitchFamily="50" charset="0"/>
              </a:rPr>
              <a:t>et l’accueil </a:t>
            </a:r>
            <a:r>
              <a:rPr lang="fr-FR" sz="1400" b="1" dirty="0" smtClean="0">
                <a:solidFill>
                  <a:srgbClr val="000091"/>
                </a:solidFill>
                <a:latin typeface="Marianne" pitchFamily="50" charset="0"/>
              </a:rPr>
              <a:t>pour les résidents.</a:t>
            </a:r>
          </a:p>
        </p:txBody>
      </p:sp>
      <p:sp>
        <p:nvSpPr>
          <p:cNvPr id="7" name="Rectangle 6"/>
          <p:cNvSpPr/>
          <p:nvPr/>
        </p:nvSpPr>
        <p:spPr>
          <a:xfrm>
            <a:off x="3779912" y="2655625"/>
            <a:ext cx="2160240" cy="14401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228184" y="2655625"/>
            <a:ext cx="2160240" cy="14401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283968" y="321597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Photo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6732240" y="319881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Photo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683568" y="3014731"/>
            <a:ext cx="273630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500" dirty="0" smtClean="0">
                <a:solidFill>
                  <a:srgbClr val="000091"/>
                </a:solidFill>
                <a:latin typeface="Marianne" pitchFamily="50" charset="0"/>
              </a:rPr>
              <a:t>[Votre établissement] a par exemple, bénéficier :</a:t>
            </a:r>
            <a:endParaRPr lang="fr-FR" sz="1500" dirty="0">
              <a:solidFill>
                <a:srgbClr val="000091"/>
              </a:solidFill>
              <a:latin typeface="Marianne" pitchFamily="50" charset="0"/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4652" y="4340217"/>
            <a:ext cx="435372" cy="43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098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N:\DIRECTION GENERALE\COMMUNICATION\COM_EXTERNE\SEGUR_SANTE\SEMAINE LANCEMENT\KIT_Digital_FEDER\Squelette_Vignette_RS_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9502"/>
            <a:ext cx="8928992" cy="4685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594168" y="1995686"/>
            <a:ext cx="7920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91"/>
                </a:solidFill>
                <a:latin typeface="Marianne" pitchFamily="50" charset="0"/>
              </a:rPr>
              <a:t>Ici, [Votre établissement] a pu bénéficier d’un accompagnement pour améliorer les conditions de travail des personnels et les conditions d’accueil </a:t>
            </a:r>
            <a:r>
              <a:rPr lang="fr-FR" sz="2400" b="1" smtClean="0">
                <a:solidFill>
                  <a:srgbClr val="000091"/>
                </a:solidFill>
                <a:latin typeface="Marianne" pitchFamily="50" charset="0"/>
              </a:rPr>
              <a:t>des résidents </a:t>
            </a:r>
            <a:r>
              <a:rPr lang="fr-FR" sz="2400" b="1" dirty="0" smtClean="0">
                <a:solidFill>
                  <a:srgbClr val="000091"/>
                </a:solidFill>
                <a:latin typeface="Marianne" pitchFamily="50" charset="0"/>
              </a:rPr>
              <a:t>! 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4" y="4371950"/>
            <a:ext cx="435372" cy="43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3423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2060"/>
        </a:solidFill>
        <a:ln>
          <a:solidFill>
            <a:srgbClr val="00206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130</Words>
  <Application>Microsoft Office PowerPoint</Application>
  <PresentationFormat>Affichage à l'écran (16:9)</PresentationFormat>
  <Paragraphs>9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Calibri</vt:lpstr>
      <vt:lpstr>Marianne</vt:lpstr>
      <vt:lpstr>Marianne ExtraBold</vt:lpstr>
      <vt:lpstr>Thème Office</vt:lpstr>
      <vt:lpstr>Présentation PowerPoint</vt:lpstr>
      <vt:lpstr>Présentation PowerPoint</vt:lpstr>
      <vt:lpstr>Présentation PowerPoint</vt:lpstr>
    </vt:vector>
  </TitlesOfParts>
  <Company>Ministères Chargés des Affaires Sociales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LE COMTE, Suzy</dc:creator>
  <cp:lastModifiedBy>TANQUEREL, Théo</cp:lastModifiedBy>
  <cp:revision>19</cp:revision>
  <dcterms:created xsi:type="dcterms:W3CDTF">2022-02-16T15:34:47Z</dcterms:created>
  <dcterms:modified xsi:type="dcterms:W3CDTF">2023-07-07T15:18:48Z</dcterms:modified>
</cp:coreProperties>
</file>