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62" r:id="rId3"/>
    <p:sldId id="263" r:id="rId4"/>
    <p:sldId id="265" r:id="rId5"/>
  </p:sldIdLst>
  <p:sldSz cx="9144000" cy="6858000" type="screen4x3"/>
  <p:notesSz cx="6797675" cy="98567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0A3669-E0C7-4613-AE4B-D20F45925A4A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6FCEDA86-2B1D-4AA7-B12A-ED7E11DE6953}">
      <dgm:prSet phldrT="[Texte]" custT="1"/>
      <dgm:spPr/>
      <dgm:t>
        <a:bodyPr/>
        <a:lstStyle/>
        <a:p>
          <a:r>
            <a:rPr lang="fr-FR" sz="1000" dirty="0"/>
            <a:t>Responsable achat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EFE49E85-794B-4116-9DDD-DC9F44A39628}" type="parTrans" cxnId="{76242A08-5207-4241-B4DC-CE6CCD6E761A}">
      <dgm:prSet/>
      <dgm:spPr/>
      <dgm:t>
        <a:bodyPr/>
        <a:lstStyle/>
        <a:p>
          <a:endParaRPr lang="fr-FR" sz="1000"/>
        </a:p>
      </dgm:t>
    </dgm:pt>
    <dgm:pt modelId="{9E175634-5AAD-4F92-909D-7639CCAF0639}" type="sibTrans" cxnId="{76242A08-5207-4241-B4DC-CE6CCD6E761A}">
      <dgm:prSet/>
      <dgm:spPr/>
      <dgm:t>
        <a:bodyPr/>
        <a:lstStyle/>
        <a:p>
          <a:endParaRPr lang="fr-FR" sz="1000"/>
        </a:p>
      </dgm:t>
    </dgm:pt>
    <dgm:pt modelId="{470C6109-078C-4997-B90C-AB0B84A4EECA}">
      <dgm:prSet phldrT="[Texte]" custT="1"/>
      <dgm:spPr/>
      <dgm:t>
        <a:bodyPr/>
        <a:lstStyle/>
        <a:p>
          <a:r>
            <a:rPr lang="fr-FR" sz="1000" dirty="0"/>
            <a:t>Blanchisserie</a:t>
          </a:r>
        </a:p>
        <a:p>
          <a:r>
            <a:rPr lang="fr-FR" sz="1000" dirty="0"/>
            <a:t>5 M€</a:t>
          </a:r>
        </a:p>
        <a:p>
          <a:r>
            <a:rPr lang="fr-FR" sz="1000" dirty="0"/>
            <a:t>M. Martin</a:t>
          </a:r>
        </a:p>
      </dgm:t>
    </dgm:pt>
    <dgm:pt modelId="{8838E18B-429E-420A-8026-E6C7590B05E3}" type="parTrans" cxnId="{FE45A2F7-818B-4743-BE9F-C2581E4BA0D2}">
      <dgm:prSet custT="1"/>
      <dgm:spPr/>
      <dgm:t>
        <a:bodyPr/>
        <a:lstStyle/>
        <a:p>
          <a:endParaRPr lang="fr-FR" sz="1000"/>
        </a:p>
      </dgm:t>
    </dgm:pt>
    <dgm:pt modelId="{7C1EF419-E536-4B6D-B3AA-CFADEAEFF3D1}" type="sibTrans" cxnId="{FE45A2F7-818B-4743-BE9F-C2581E4BA0D2}">
      <dgm:prSet/>
      <dgm:spPr/>
      <dgm:t>
        <a:bodyPr/>
        <a:lstStyle/>
        <a:p>
          <a:endParaRPr lang="fr-FR" sz="1000"/>
        </a:p>
      </dgm:t>
    </dgm:pt>
    <dgm:pt modelId="{F0ED397D-903C-4EA1-A0B6-F9FB3BEBBA0E}">
      <dgm:prSet phldrT="[Texte]" custT="1"/>
      <dgm:spPr/>
      <dgm:t>
        <a:bodyPr/>
        <a:lstStyle/>
        <a:p>
          <a:r>
            <a:rPr lang="fr-FR" sz="1000" dirty="0"/>
            <a:t>Assurances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1B5869A6-E268-4946-B664-3AC3893EB8F4}" type="parTrans" cxnId="{A29A5250-5BDD-4B6F-B5E8-9F6CF1108113}">
      <dgm:prSet custT="1"/>
      <dgm:spPr/>
      <dgm:t>
        <a:bodyPr/>
        <a:lstStyle/>
        <a:p>
          <a:endParaRPr lang="fr-FR" sz="1000"/>
        </a:p>
      </dgm:t>
    </dgm:pt>
    <dgm:pt modelId="{C765C461-5578-424F-927F-D32ECBFA41E6}" type="sibTrans" cxnId="{A29A5250-5BDD-4B6F-B5E8-9F6CF1108113}">
      <dgm:prSet/>
      <dgm:spPr/>
      <dgm:t>
        <a:bodyPr/>
        <a:lstStyle/>
        <a:p>
          <a:endParaRPr lang="fr-FR" sz="1000"/>
        </a:p>
      </dgm:t>
    </dgm:pt>
    <dgm:pt modelId="{196AED27-B7A1-4CF0-BF49-92D43CAE5EE8}">
      <dgm:prSet phldrT="[Texte]" custT="1"/>
      <dgm:spPr/>
      <dgm:t>
        <a:bodyPr/>
        <a:lstStyle/>
        <a:p>
          <a:r>
            <a:rPr lang="fr-FR" sz="1000" dirty="0"/>
            <a:t>Alimentation 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56D611CA-615D-4C24-BE9F-1349DCCE65EB}" type="parTrans" cxnId="{52F01C6E-DB55-4A79-8272-B7AE0B0C4DE3}">
      <dgm:prSet custT="1"/>
      <dgm:spPr/>
      <dgm:t>
        <a:bodyPr/>
        <a:lstStyle/>
        <a:p>
          <a:endParaRPr lang="fr-FR" sz="1000"/>
        </a:p>
      </dgm:t>
    </dgm:pt>
    <dgm:pt modelId="{9DB74E0D-0A93-46E0-92FF-85D1B2AE0F73}" type="sibTrans" cxnId="{52F01C6E-DB55-4A79-8272-B7AE0B0C4DE3}">
      <dgm:prSet/>
      <dgm:spPr/>
      <dgm:t>
        <a:bodyPr/>
        <a:lstStyle/>
        <a:p>
          <a:endParaRPr lang="fr-FR" sz="1000"/>
        </a:p>
      </dgm:t>
    </dgm:pt>
    <dgm:pt modelId="{82ADBEF4-8A7F-4497-A85B-7C7637B39ED0}">
      <dgm:prSet custT="1"/>
      <dgm:spPr/>
      <dgm:t>
        <a:bodyPr/>
        <a:lstStyle/>
        <a:p>
          <a:r>
            <a:rPr lang="fr-FR" sz="1000" dirty="0"/>
            <a:t>Nettoyage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6506ED5F-341B-4A6D-8372-9D5024DDE1AC}" type="parTrans" cxnId="{AAE05579-0AE5-4CB6-B9D7-4F2E921AA29F}">
      <dgm:prSet custT="1"/>
      <dgm:spPr/>
      <dgm:t>
        <a:bodyPr/>
        <a:lstStyle/>
        <a:p>
          <a:endParaRPr lang="fr-FR" sz="1000"/>
        </a:p>
      </dgm:t>
    </dgm:pt>
    <dgm:pt modelId="{E2B2BC34-2C6A-4CDC-9FE3-F18E6AFEEACE}" type="sibTrans" cxnId="{AAE05579-0AE5-4CB6-B9D7-4F2E921AA29F}">
      <dgm:prSet/>
      <dgm:spPr/>
      <dgm:t>
        <a:bodyPr/>
        <a:lstStyle/>
        <a:p>
          <a:endParaRPr lang="fr-FR" sz="1000"/>
        </a:p>
      </dgm:t>
    </dgm:pt>
    <dgm:pt modelId="{FDB923F4-F991-4866-9B56-4202FD3071F9}">
      <dgm:prSet phldrT="[Texte]" custT="1"/>
      <dgm:spPr/>
      <dgm:t>
        <a:bodyPr/>
        <a:lstStyle/>
        <a:p>
          <a:r>
            <a:rPr lang="fr-FR" sz="1000" noProof="0" dirty="0"/>
            <a:t>Achats hôteliers et logistique administrative</a:t>
          </a:r>
        </a:p>
        <a:p>
          <a:r>
            <a:rPr lang="fr-FR" sz="1000" noProof="0" dirty="0"/>
            <a:t>M€</a:t>
          </a:r>
        </a:p>
        <a:p>
          <a:endParaRPr lang="fr-FR" sz="1000" dirty="0"/>
        </a:p>
      </dgm:t>
    </dgm:pt>
    <dgm:pt modelId="{172EF3DD-BE30-4880-A03E-61000CE337B3}" type="parTrans" cxnId="{20283A3F-09CC-452E-A5FD-09C946CED4AF}">
      <dgm:prSet custT="1"/>
      <dgm:spPr/>
      <dgm:t>
        <a:bodyPr/>
        <a:lstStyle/>
        <a:p>
          <a:endParaRPr lang="fr-FR" sz="1000"/>
        </a:p>
      </dgm:t>
    </dgm:pt>
    <dgm:pt modelId="{6B5F7589-F1B5-4C0A-B13C-D89B0110C3CE}" type="sibTrans" cxnId="{20283A3F-09CC-452E-A5FD-09C946CED4AF}">
      <dgm:prSet/>
      <dgm:spPr/>
      <dgm:t>
        <a:bodyPr/>
        <a:lstStyle/>
        <a:p>
          <a:endParaRPr lang="fr-FR" sz="1000"/>
        </a:p>
      </dgm:t>
    </dgm:pt>
    <dgm:pt modelId="{E381D7B3-B59B-4D24-AF87-A308DF540073}">
      <dgm:prSet phldrT="[Texte]" custT="1"/>
      <dgm:spPr/>
      <dgm:t>
        <a:bodyPr/>
        <a:lstStyle/>
        <a:p>
          <a:r>
            <a:rPr lang="fr-FR" sz="1000" dirty="0"/>
            <a:t>Prestations externalisées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EFA79CA9-6776-424A-A8B9-9E8FFF7A9380}" type="parTrans" cxnId="{7761FF0C-E535-452F-9E94-6BA5BC6AFC03}">
      <dgm:prSet custT="1"/>
      <dgm:spPr/>
      <dgm:t>
        <a:bodyPr/>
        <a:lstStyle/>
        <a:p>
          <a:endParaRPr lang="fr-FR" sz="1000"/>
        </a:p>
      </dgm:t>
    </dgm:pt>
    <dgm:pt modelId="{FF9F95D5-B506-409C-AFC9-C11CDCBE8909}" type="sibTrans" cxnId="{7761FF0C-E535-452F-9E94-6BA5BC6AFC03}">
      <dgm:prSet/>
      <dgm:spPr/>
      <dgm:t>
        <a:bodyPr/>
        <a:lstStyle/>
        <a:p>
          <a:endParaRPr lang="fr-FR" sz="1000"/>
        </a:p>
      </dgm:t>
    </dgm:pt>
    <dgm:pt modelId="{2064763E-ACCB-4383-8155-F7F5C14E44A3}">
      <dgm:prSet phldrT="[Texte]" custT="1"/>
      <dgm:spPr/>
      <dgm:t>
        <a:bodyPr/>
        <a:lstStyle/>
        <a:p>
          <a:r>
            <a:rPr lang="fr-FR" sz="1000" dirty="0"/>
            <a:t>Biomédical 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4F0D73B2-F1F4-4FB1-9606-506AE4843819}" type="parTrans" cxnId="{8BC9A0A3-7758-475E-8DC6-4558CCDB0F7A}">
      <dgm:prSet custT="1"/>
      <dgm:spPr/>
      <dgm:t>
        <a:bodyPr/>
        <a:lstStyle/>
        <a:p>
          <a:endParaRPr lang="fr-FR" sz="1000"/>
        </a:p>
      </dgm:t>
    </dgm:pt>
    <dgm:pt modelId="{E32224D6-36E7-4F7F-BCBD-1FE1630CBFF5}" type="sibTrans" cxnId="{8BC9A0A3-7758-475E-8DC6-4558CCDB0F7A}">
      <dgm:prSet/>
      <dgm:spPr/>
      <dgm:t>
        <a:bodyPr/>
        <a:lstStyle/>
        <a:p>
          <a:endParaRPr lang="fr-FR" sz="1000"/>
        </a:p>
      </dgm:t>
    </dgm:pt>
    <dgm:pt modelId="{0F96007E-02C6-4ADA-BB25-6ADE4637FAB4}">
      <dgm:prSet phldrT="[Texte]" custT="1"/>
      <dgm:spPr/>
      <dgm:t>
        <a:bodyPr/>
        <a:lstStyle/>
        <a:p>
          <a:r>
            <a:rPr lang="fr-FR" sz="1000" dirty="0"/>
            <a:t>Logistique, transport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D067DDA6-E94C-4F64-85E5-CA986097A7CD}" type="parTrans" cxnId="{0421008D-C824-44FE-9EF6-EDAF2BAB73C6}">
      <dgm:prSet custT="1"/>
      <dgm:spPr/>
      <dgm:t>
        <a:bodyPr/>
        <a:lstStyle/>
        <a:p>
          <a:endParaRPr lang="fr-FR" sz="1000"/>
        </a:p>
      </dgm:t>
    </dgm:pt>
    <dgm:pt modelId="{4D9E64C9-F6BD-4FA0-A0DA-D308BCC95E08}" type="sibTrans" cxnId="{0421008D-C824-44FE-9EF6-EDAF2BAB73C6}">
      <dgm:prSet/>
      <dgm:spPr/>
      <dgm:t>
        <a:bodyPr/>
        <a:lstStyle/>
        <a:p>
          <a:endParaRPr lang="fr-FR" sz="1000"/>
        </a:p>
      </dgm:t>
    </dgm:pt>
    <dgm:pt modelId="{F086901C-18FE-4B79-8E34-EFAFCD61F8F4}">
      <dgm:prSet phldrT="[Texte]" custT="1"/>
      <dgm:spPr/>
      <dgm:t>
        <a:bodyPr/>
        <a:lstStyle/>
        <a:p>
          <a:r>
            <a:rPr lang="fr-FR" sz="1000" dirty="0"/>
            <a:t>Services techniques 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46627AD8-1E91-4CBF-BCA4-B90CB4D20BA9}" type="parTrans" cxnId="{84903964-D37B-4E1C-A728-071BC42651D0}">
      <dgm:prSet custT="1"/>
      <dgm:spPr/>
      <dgm:t>
        <a:bodyPr/>
        <a:lstStyle/>
        <a:p>
          <a:endParaRPr lang="fr-FR" sz="1000"/>
        </a:p>
      </dgm:t>
    </dgm:pt>
    <dgm:pt modelId="{3338D31E-F46F-4B35-B6BE-069D312632BB}" type="sibTrans" cxnId="{84903964-D37B-4E1C-A728-071BC42651D0}">
      <dgm:prSet/>
      <dgm:spPr/>
      <dgm:t>
        <a:bodyPr/>
        <a:lstStyle/>
        <a:p>
          <a:endParaRPr lang="fr-FR" sz="1000"/>
        </a:p>
      </dgm:t>
    </dgm:pt>
    <dgm:pt modelId="{0617F409-F8B8-4007-821D-290F15DDAFF8}">
      <dgm:prSet phldrT="[Texte]" custT="1"/>
      <dgm:spPr/>
      <dgm:t>
        <a:bodyPr/>
        <a:lstStyle/>
        <a:p>
          <a:r>
            <a:rPr lang="fr-FR" sz="1000" dirty="0"/>
            <a:t>Energie 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F1400C68-83A5-4EBC-98D9-37BBC6E14766}" type="parTrans" cxnId="{69B33435-B94A-4354-8B63-E0073C553609}">
      <dgm:prSet custT="1"/>
      <dgm:spPr/>
      <dgm:t>
        <a:bodyPr/>
        <a:lstStyle/>
        <a:p>
          <a:endParaRPr lang="fr-FR" sz="1000"/>
        </a:p>
      </dgm:t>
    </dgm:pt>
    <dgm:pt modelId="{97DD1B61-3DB7-4FCC-917B-65CB83B2AF26}" type="sibTrans" cxnId="{69B33435-B94A-4354-8B63-E0073C553609}">
      <dgm:prSet/>
      <dgm:spPr/>
      <dgm:t>
        <a:bodyPr/>
        <a:lstStyle/>
        <a:p>
          <a:endParaRPr lang="fr-FR" sz="1000"/>
        </a:p>
      </dgm:t>
    </dgm:pt>
    <dgm:pt modelId="{83CF1C41-61B4-4505-9128-8134AF08553C}">
      <dgm:prSet phldrT="[Texte]" custT="1"/>
      <dgm:spPr/>
      <dgm:t>
        <a:bodyPr/>
        <a:lstStyle/>
        <a:p>
          <a:r>
            <a:rPr lang="fr-FR" sz="1000" dirty="0"/>
            <a:t>Informatique 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CE63F4CE-B587-4687-A4CC-408A619BCD93}" type="parTrans" cxnId="{F739CB1A-6850-4B9F-A231-E1A6DDA9B82B}">
      <dgm:prSet custT="1"/>
      <dgm:spPr/>
      <dgm:t>
        <a:bodyPr/>
        <a:lstStyle/>
        <a:p>
          <a:endParaRPr lang="fr-FR" sz="1000"/>
        </a:p>
      </dgm:t>
    </dgm:pt>
    <dgm:pt modelId="{621C3ED8-EDE1-4B24-9FE8-122E3AC5FE4D}" type="sibTrans" cxnId="{F739CB1A-6850-4B9F-A231-E1A6DDA9B82B}">
      <dgm:prSet/>
      <dgm:spPr/>
      <dgm:t>
        <a:bodyPr/>
        <a:lstStyle/>
        <a:p>
          <a:endParaRPr lang="fr-FR" sz="1000"/>
        </a:p>
      </dgm:t>
    </dgm:pt>
    <dgm:pt modelId="{3EC3A658-5A98-4A5D-B457-7A222F6BB288}">
      <dgm:prSet phldrT="[Texte]" custT="1"/>
      <dgm:spPr/>
      <dgm:t>
        <a:bodyPr/>
        <a:lstStyle/>
        <a:p>
          <a:r>
            <a:rPr lang="fr-FR" sz="1000" dirty="0"/>
            <a:t>Produits sanguins 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B05D503B-D617-4945-A191-125385ADBEC9}" type="parTrans" cxnId="{9C4696CC-F49F-45CA-943E-F173845292F1}">
      <dgm:prSet custT="1"/>
      <dgm:spPr/>
      <dgm:t>
        <a:bodyPr/>
        <a:lstStyle/>
        <a:p>
          <a:endParaRPr lang="fr-FR" sz="1000"/>
        </a:p>
      </dgm:t>
    </dgm:pt>
    <dgm:pt modelId="{38B56360-5792-4FF1-9737-5F7DC48C7DA0}" type="sibTrans" cxnId="{9C4696CC-F49F-45CA-943E-F173845292F1}">
      <dgm:prSet/>
      <dgm:spPr/>
      <dgm:t>
        <a:bodyPr/>
        <a:lstStyle/>
        <a:p>
          <a:endParaRPr lang="fr-FR" sz="1000"/>
        </a:p>
      </dgm:t>
    </dgm:pt>
    <dgm:pt modelId="{D936CA4E-226C-4F6B-8345-CB0DEB5DECBA}">
      <dgm:prSet phldrT="[Texte]" custT="1"/>
      <dgm:spPr/>
      <dgm:t>
        <a:bodyPr/>
        <a:lstStyle/>
        <a:p>
          <a:r>
            <a:rPr lang="fr-FR" sz="1000" dirty="0"/>
            <a:t>Laboratoire 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0FC0B78A-FD11-4DF2-BA30-12AC39AF5865}" type="parTrans" cxnId="{5523C234-81E6-4ED0-BF69-4D87559F96DA}">
      <dgm:prSet custT="1"/>
      <dgm:spPr/>
      <dgm:t>
        <a:bodyPr/>
        <a:lstStyle/>
        <a:p>
          <a:endParaRPr lang="fr-FR" sz="1000"/>
        </a:p>
      </dgm:t>
    </dgm:pt>
    <dgm:pt modelId="{EA8E47F0-73F7-469B-B088-3153C0F69E93}" type="sibTrans" cxnId="{5523C234-81E6-4ED0-BF69-4D87559F96DA}">
      <dgm:prSet/>
      <dgm:spPr/>
      <dgm:t>
        <a:bodyPr/>
        <a:lstStyle/>
        <a:p>
          <a:endParaRPr lang="fr-FR" sz="1000"/>
        </a:p>
      </dgm:t>
    </dgm:pt>
    <dgm:pt modelId="{E0181510-C2CB-4B41-9B60-CEACB504AF88}">
      <dgm:prSet phldrT="[Texte]" custT="1"/>
      <dgm:spPr/>
      <dgm:t>
        <a:bodyPr/>
        <a:lstStyle/>
        <a:p>
          <a:r>
            <a:rPr lang="fr-FR" sz="1000" dirty="0"/>
            <a:t>Déchets </a:t>
          </a:r>
        </a:p>
        <a:p>
          <a:r>
            <a:rPr lang="fr-FR" sz="1000" dirty="0"/>
            <a:t>M€</a:t>
          </a:r>
        </a:p>
        <a:p>
          <a:endParaRPr lang="fr-FR" sz="1000" dirty="0"/>
        </a:p>
      </dgm:t>
    </dgm:pt>
    <dgm:pt modelId="{5C8D5873-7B68-4D98-BAFA-DE86B3A03EF8}" type="parTrans" cxnId="{888EC21C-F806-4639-9D3B-AB747C95ABD6}">
      <dgm:prSet custT="1"/>
      <dgm:spPr/>
      <dgm:t>
        <a:bodyPr/>
        <a:lstStyle/>
        <a:p>
          <a:endParaRPr lang="fr-FR" sz="1000"/>
        </a:p>
      </dgm:t>
    </dgm:pt>
    <dgm:pt modelId="{EE67DAB5-5394-4655-BB70-2AB0EE3C0A24}" type="sibTrans" cxnId="{888EC21C-F806-4639-9D3B-AB747C95ABD6}">
      <dgm:prSet/>
      <dgm:spPr/>
      <dgm:t>
        <a:bodyPr/>
        <a:lstStyle/>
        <a:p>
          <a:endParaRPr lang="fr-FR" sz="1000"/>
        </a:p>
      </dgm:t>
    </dgm:pt>
    <dgm:pt modelId="{5CE74E7C-53B2-473D-9AF1-6665092F8012}" type="pres">
      <dgm:prSet presAssocID="{430A3669-E0C7-4613-AE4B-D20F45925A4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625501F-D067-4DD0-95B8-BC97DF1981BB}" type="pres">
      <dgm:prSet presAssocID="{6FCEDA86-2B1D-4AA7-B12A-ED7E11DE6953}" presName="centerShape" presStyleLbl="node0" presStyleIdx="0" presStyleCnt="1"/>
      <dgm:spPr/>
      <dgm:t>
        <a:bodyPr/>
        <a:lstStyle/>
        <a:p>
          <a:endParaRPr lang="fr-FR"/>
        </a:p>
      </dgm:t>
    </dgm:pt>
    <dgm:pt modelId="{CAA72999-DF7C-4951-9F48-15CAFCD91E5E}" type="pres">
      <dgm:prSet presAssocID="{8838E18B-429E-420A-8026-E6C7590B05E3}" presName="Name9" presStyleLbl="parChTrans1D2" presStyleIdx="0" presStyleCnt="14"/>
      <dgm:spPr/>
      <dgm:t>
        <a:bodyPr/>
        <a:lstStyle/>
        <a:p>
          <a:endParaRPr lang="fr-FR"/>
        </a:p>
      </dgm:t>
    </dgm:pt>
    <dgm:pt modelId="{07A9A7FF-DCF2-4F54-9213-A4D7E6C60DC7}" type="pres">
      <dgm:prSet presAssocID="{8838E18B-429E-420A-8026-E6C7590B05E3}" presName="connTx" presStyleLbl="parChTrans1D2" presStyleIdx="0" presStyleCnt="14"/>
      <dgm:spPr/>
      <dgm:t>
        <a:bodyPr/>
        <a:lstStyle/>
        <a:p>
          <a:endParaRPr lang="fr-FR"/>
        </a:p>
      </dgm:t>
    </dgm:pt>
    <dgm:pt modelId="{C13B8A81-C19A-47B7-8D03-56670CE7EFC0}" type="pres">
      <dgm:prSet presAssocID="{470C6109-078C-4997-B90C-AB0B84A4EECA}" presName="node" presStyleLbl="node1" presStyleIdx="0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C5848DF-5AEE-4D37-BEA0-5DF374FC8D23}" type="pres">
      <dgm:prSet presAssocID="{172EF3DD-BE30-4880-A03E-61000CE337B3}" presName="Name9" presStyleLbl="parChTrans1D2" presStyleIdx="1" presStyleCnt="14"/>
      <dgm:spPr/>
      <dgm:t>
        <a:bodyPr/>
        <a:lstStyle/>
        <a:p>
          <a:endParaRPr lang="fr-FR"/>
        </a:p>
      </dgm:t>
    </dgm:pt>
    <dgm:pt modelId="{9FB8B6B9-AA90-4681-A739-555D8B78789F}" type="pres">
      <dgm:prSet presAssocID="{172EF3DD-BE30-4880-A03E-61000CE337B3}" presName="connTx" presStyleLbl="parChTrans1D2" presStyleIdx="1" presStyleCnt="14"/>
      <dgm:spPr/>
      <dgm:t>
        <a:bodyPr/>
        <a:lstStyle/>
        <a:p>
          <a:endParaRPr lang="fr-FR"/>
        </a:p>
      </dgm:t>
    </dgm:pt>
    <dgm:pt modelId="{6C3079E2-3086-4B2F-8BE1-FEB6A6B688D0}" type="pres">
      <dgm:prSet presAssocID="{FDB923F4-F991-4866-9B56-4202FD3071F9}" presName="node" presStyleLbl="node1" presStyleIdx="1" presStyleCnt="14" custScaleX="11224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5F4E7A-B68B-4761-9631-330C1B986747}" type="pres">
      <dgm:prSet presAssocID="{1B5869A6-E268-4946-B664-3AC3893EB8F4}" presName="Name9" presStyleLbl="parChTrans1D2" presStyleIdx="2" presStyleCnt="14"/>
      <dgm:spPr/>
      <dgm:t>
        <a:bodyPr/>
        <a:lstStyle/>
        <a:p>
          <a:endParaRPr lang="fr-FR"/>
        </a:p>
      </dgm:t>
    </dgm:pt>
    <dgm:pt modelId="{4FC20B45-11D9-41DD-97FA-8D7CB932ACC8}" type="pres">
      <dgm:prSet presAssocID="{1B5869A6-E268-4946-B664-3AC3893EB8F4}" presName="connTx" presStyleLbl="parChTrans1D2" presStyleIdx="2" presStyleCnt="14"/>
      <dgm:spPr/>
      <dgm:t>
        <a:bodyPr/>
        <a:lstStyle/>
        <a:p>
          <a:endParaRPr lang="fr-FR"/>
        </a:p>
      </dgm:t>
    </dgm:pt>
    <dgm:pt modelId="{85A1443D-CD22-4E02-9F43-3353A4ABC9A2}" type="pres">
      <dgm:prSet presAssocID="{F0ED397D-903C-4EA1-A0B6-F9FB3BEBBA0E}" presName="node" presStyleLbl="node1" presStyleIdx="2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2CC3472-F1B8-46FB-AA03-FC7E5B0D601F}" type="pres">
      <dgm:prSet presAssocID="{4F0D73B2-F1F4-4FB1-9606-506AE4843819}" presName="Name9" presStyleLbl="parChTrans1D2" presStyleIdx="3" presStyleCnt="14"/>
      <dgm:spPr/>
      <dgm:t>
        <a:bodyPr/>
        <a:lstStyle/>
        <a:p>
          <a:endParaRPr lang="fr-FR"/>
        </a:p>
      </dgm:t>
    </dgm:pt>
    <dgm:pt modelId="{6924B423-5574-426B-97DD-0CB345DC737F}" type="pres">
      <dgm:prSet presAssocID="{4F0D73B2-F1F4-4FB1-9606-506AE4843819}" presName="connTx" presStyleLbl="parChTrans1D2" presStyleIdx="3" presStyleCnt="14"/>
      <dgm:spPr/>
      <dgm:t>
        <a:bodyPr/>
        <a:lstStyle/>
        <a:p>
          <a:endParaRPr lang="fr-FR"/>
        </a:p>
      </dgm:t>
    </dgm:pt>
    <dgm:pt modelId="{EA90B391-A0AA-4D45-BDA0-8D18D19BA87E}" type="pres">
      <dgm:prSet presAssocID="{2064763E-ACCB-4383-8155-F7F5C14E44A3}" presName="node" presStyleLbl="node1" presStyleIdx="3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631FBF-2729-4B66-85CF-22462E1A6A68}" type="pres">
      <dgm:prSet presAssocID="{B05D503B-D617-4945-A191-125385ADBEC9}" presName="Name9" presStyleLbl="parChTrans1D2" presStyleIdx="4" presStyleCnt="14"/>
      <dgm:spPr/>
      <dgm:t>
        <a:bodyPr/>
        <a:lstStyle/>
        <a:p>
          <a:endParaRPr lang="fr-FR"/>
        </a:p>
      </dgm:t>
    </dgm:pt>
    <dgm:pt modelId="{7B78ED86-A0AF-4A4E-A387-AB5FCAB05EF6}" type="pres">
      <dgm:prSet presAssocID="{B05D503B-D617-4945-A191-125385ADBEC9}" presName="connTx" presStyleLbl="parChTrans1D2" presStyleIdx="4" presStyleCnt="14"/>
      <dgm:spPr/>
      <dgm:t>
        <a:bodyPr/>
        <a:lstStyle/>
        <a:p>
          <a:endParaRPr lang="fr-FR"/>
        </a:p>
      </dgm:t>
    </dgm:pt>
    <dgm:pt modelId="{AFDDBD39-579F-4533-A51A-B0CCB96F784D}" type="pres">
      <dgm:prSet presAssocID="{3EC3A658-5A98-4A5D-B457-7A222F6BB288}" presName="node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8B4DCB-919E-4E08-AECE-503B7D687BA5}" type="pres">
      <dgm:prSet presAssocID="{0FC0B78A-FD11-4DF2-BA30-12AC39AF5865}" presName="Name9" presStyleLbl="parChTrans1D2" presStyleIdx="5" presStyleCnt="14"/>
      <dgm:spPr/>
      <dgm:t>
        <a:bodyPr/>
        <a:lstStyle/>
        <a:p>
          <a:endParaRPr lang="fr-FR"/>
        </a:p>
      </dgm:t>
    </dgm:pt>
    <dgm:pt modelId="{61655FCB-4F75-425E-8FAC-9AF8538B50BA}" type="pres">
      <dgm:prSet presAssocID="{0FC0B78A-FD11-4DF2-BA30-12AC39AF5865}" presName="connTx" presStyleLbl="parChTrans1D2" presStyleIdx="5" presStyleCnt="14"/>
      <dgm:spPr/>
      <dgm:t>
        <a:bodyPr/>
        <a:lstStyle/>
        <a:p>
          <a:endParaRPr lang="fr-FR"/>
        </a:p>
      </dgm:t>
    </dgm:pt>
    <dgm:pt modelId="{94739B92-C54A-4FF8-AE7D-21BF976D5734}" type="pres">
      <dgm:prSet presAssocID="{D936CA4E-226C-4F6B-8345-CB0DEB5DECBA}" presName="node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25A5935-9B11-40B3-92AA-BC36EEAF81C8}" type="pres">
      <dgm:prSet presAssocID="{5C8D5873-7B68-4D98-BAFA-DE86B3A03EF8}" presName="Name9" presStyleLbl="parChTrans1D2" presStyleIdx="6" presStyleCnt="14"/>
      <dgm:spPr/>
      <dgm:t>
        <a:bodyPr/>
        <a:lstStyle/>
        <a:p>
          <a:endParaRPr lang="fr-FR"/>
        </a:p>
      </dgm:t>
    </dgm:pt>
    <dgm:pt modelId="{D736C414-E6C9-43B9-B68A-EB7963FAD444}" type="pres">
      <dgm:prSet presAssocID="{5C8D5873-7B68-4D98-BAFA-DE86B3A03EF8}" presName="connTx" presStyleLbl="parChTrans1D2" presStyleIdx="6" presStyleCnt="14"/>
      <dgm:spPr/>
      <dgm:t>
        <a:bodyPr/>
        <a:lstStyle/>
        <a:p>
          <a:endParaRPr lang="fr-FR"/>
        </a:p>
      </dgm:t>
    </dgm:pt>
    <dgm:pt modelId="{52DB0F89-358D-402F-AD5E-570C1EE1E967}" type="pres">
      <dgm:prSet presAssocID="{E0181510-C2CB-4B41-9B60-CEACB504AF88}" presName="node" presStyleLbl="node1" presStyleIdx="6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224A54-6E3D-4E69-A38D-8A3B421221FC}" type="pres">
      <dgm:prSet presAssocID="{D067DDA6-E94C-4F64-85E5-CA986097A7CD}" presName="Name9" presStyleLbl="parChTrans1D2" presStyleIdx="7" presStyleCnt="14"/>
      <dgm:spPr/>
      <dgm:t>
        <a:bodyPr/>
        <a:lstStyle/>
        <a:p>
          <a:endParaRPr lang="fr-FR"/>
        </a:p>
      </dgm:t>
    </dgm:pt>
    <dgm:pt modelId="{5F0254E7-A3BE-4203-87C8-3706D259FBA3}" type="pres">
      <dgm:prSet presAssocID="{D067DDA6-E94C-4F64-85E5-CA986097A7CD}" presName="connTx" presStyleLbl="parChTrans1D2" presStyleIdx="7" presStyleCnt="14"/>
      <dgm:spPr/>
      <dgm:t>
        <a:bodyPr/>
        <a:lstStyle/>
        <a:p>
          <a:endParaRPr lang="fr-FR"/>
        </a:p>
      </dgm:t>
    </dgm:pt>
    <dgm:pt modelId="{AAAA171B-4393-4330-9267-261CF73080EB}" type="pres">
      <dgm:prSet presAssocID="{0F96007E-02C6-4ADA-BB25-6ADE4637FAB4}" presName="node" presStyleLbl="node1" presStyleIdx="7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E1342B4-C796-43C0-9A82-35A851E74D05}" type="pres">
      <dgm:prSet presAssocID="{46627AD8-1E91-4CBF-BCA4-B90CB4D20BA9}" presName="Name9" presStyleLbl="parChTrans1D2" presStyleIdx="8" presStyleCnt="14"/>
      <dgm:spPr/>
      <dgm:t>
        <a:bodyPr/>
        <a:lstStyle/>
        <a:p>
          <a:endParaRPr lang="fr-FR"/>
        </a:p>
      </dgm:t>
    </dgm:pt>
    <dgm:pt modelId="{24017DD1-04B2-451B-A9E6-C0C47E3C8454}" type="pres">
      <dgm:prSet presAssocID="{46627AD8-1E91-4CBF-BCA4-B90CB4D20BA9}" presName="connTx" presStyleLbl="parChTrans1D2" presStyleIdx="8" presStyleCnt="14"/>
      <dgm:spPr/>
      <dgm:t>
        <a:bodyPr/>
        <a:lstStyle/>
        <a:p>
          <a:endParaRPr lang="fr-FR"/>
        </a:p>
      </dgm:t>
    </dgm:pt>
    <dgm:pt modelId="{DA722088-1CDE-4B23-A81B-1DC7F63F6A4A}" type="pres">
      <dgm:prSet presAssocID="{F086901C-18FE-4B79-8E34-EFAFCD61F8F4}" presName="node" presStyleLbl="node1" presStyleIdx="8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8EE891F-915F-4FFE-B51C-8098DB047A06}" type="pres">
      <dgm:prSet presAssocID="{F1400C68-83A5-4EBC-98D9-37BBC6E14766}" presName="Name9" presStyleLbl="parChTrans1D2" presStyleIdx="9" presStyleCnt="14"/>
      <dgm:spPr/>
      <dgm:t>
        <a:bodyPr/>
        <a:lstStyle/>
        <a:p>
          <a:endParaRPr lang="fr-FR"/>
        </a:p>
      </dgm:t>
    </dgm:pt>
    <dgm:pt modelId="{D1DB74CE-93BE-4973-A34A-1B3E967F1CB2}" type="pres">
      <dgm:prSet presAssocID="{F1400C68-83A5-4EBC-98D9-37BBC6E14766}" presName="connTx" presStyleLbl="parChTrans1D2" presStyleIdx="9" presStyleCnt="14"/>
      <dgm:spPr/>
      <dgm:t>
        <a:bodyPr/>
        <a:lstStyle/>
        <a:p>
          <a:endParaRPr lang="fr-FR"/>
        </a:p>
      </dgm:t>
    </dgm:pt>
    <dgm:pt modelId="{19E54342-2B7E-4DA6-89CD-6325EA11AA29}" type="pres">
      <dgm:prSet presAssocID="{0617F409-F8B8-4007-821D-290F15DDAFF8}" presName="node" presStyleLbl="node1" presStyleIdx="9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BE9047-4872-4E1D-A95E-FD321827802F}" type="pres">
      <dgm:prSet presAssocID="{CE63F4CE-B587-4687-A4CC-408A619BCD93}" presName="Name9" presStyleLbl="parChTrans1D2" presStyleIdx="10" presStyleCnt="14"/>
      <dgm:spPr/>
      <dgm:t>
        <a:bodyPr/>
        <a:lstStyle/>
        <a:p>
          <a:endParaRPr lang="fr-FR"/>
        </a:p>
      </dgm:t>
    </dgm:pt>
    <dgm:pt modelId="{6BE99846-CEBD-4D56-A421-F2403F82FE97}" type="pres">
      <dgm:prSet presAssocID="{CE63F4CE-B587-4687-A4CC-408A619BCD93}" presName="connTx" presStyleLbl="parChTrans1D2" presStyleIdx="10" presStyleCnt="14"/>
      <dgm:spPr/>
      <dgm:t>
        <a:bodyPr/>
        <a:lstStyle/>
        <a:p>
          <a:endParaRPr lang="fr-FR"/>
        </a:p>
      </dgm:t>
    </dgm:pt>
    <dgm:pt modelId="{63B7B842-CA30-45F6-88EF-B0B9C4DCB783}" type="pres">
      <dgm:prSet presAssocID="{83CF1C41-61B4-4505-9128-8134AF08553C}" presName="node" presStyleLbl="node1" presStyleIdx="10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8FDB44-8280-426E-AA6A-43777E62FB66}" type="pres">
      <dgm:prSet presAssocID="{EFA79CA9-6776-424A-A8B9-9E8FFF7A9380}" presName="Name9" presStyleLbl="parChTrans1D2" presStyleIdx="11" presStyleCnt="14"/>
      <dgm:spPr/>
      <dgm:t>
        <a:bodyPr/>
        <a:lstStyle/>
        <a:p>
          <a:endParaRPr lang="fr-FR"/>
        </a:p>
      </dgm:t>
    </dgm:pt>
    <dgm:pt modelId="{51FF7D02-38C4-4327-A35E-359BF65A03F1}" type="pres">
      <dgm:prSet presAssocID="{EFA79CA9-6776-424A-A8B9-9E8FFF7A9380}" presName="connTx" presStyleLbl="parChTrans1D2" presStyleIdx="11" presStyleCnt="14"/>
      <dgm:spPr/>
      <dgm:t>
        <a:bodyPr/>
        <a:lstStyle/>
        <a:p>
          <a:endParaRPr lang="fr-FR"/>
        </a:p>
      </dgm:t>
    </dgm:pt>
    <dgm:pt modelId="{7C2E4E76-160D-48DB-AAEE-5F3165781E6F}" type="pres">
      <dgm:prSet presAssocID="{E381D7B3-B59B-4D24-AF87-A308DF540073}" presName="node" presStyleLbl="node1" presStyleIdx="11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14CE360-B187-4716-8BC8-C1782FDF96C7}" type="pres">
      <dgm:prSet presAssocID="{56D611CA-615D-4C24-BE9F-1349DCCE65EB}" presName="Name9" presStyleLbl="parChTrans1D2" presStyleIdx="12" presStyleCnt="14"/>
      <dgm:spPr/>
      <dgm:t>
        <a:bodyPr/>
        <a:lstStyle/>
        <a:p>
          <a:endParaRPr lang="fr-FR"/>
        </a:p>
      </dgm:t>
    </dgm:pt>
    <dgm:pt modelId="{B3B51426-925A-4276-8232-981AD238042B}" type="pres">
      <dgm:prSet presAssocID="{56D611CA-615D-4C24-BE9F-1349DCCE65EB}" presName="connTx" presStyleLbl="parChTrans1D2" presStyleIdx="12" presStyleCnt="14"/>
      <dgm:spPr/>
      <dgm:t>
        <a:bodyPr/>
        <a:lstStyle/>
        <a:p>
          <a:endParaRPr lang="fr-FR"/>
        </a:p>
      </dgm:t>
    </dgm:pt>
    <dgm:pt modelId="{A51F7F97-F97F-4333-8138-9A14D5387F27}" type="pres">
      <dgm:prSet presAssocID="{196AED27-B7A1-4CF0-BF49-92D43CAE5EE8}" presName="node" presStyleLbl="node1" presStyleIdx="12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117991-2AAB-4F79-81EC-304B5BA06848}" type="pres">
      <dgm:prSet presAssocID="{6506ED5F-341B-4A6D-8372-9D5024DDE1AC}" presName="Name9" presStyleLbl="parChTrans1D2" presStyleIdx="13" presStyleCnt="14"/>
      <dgm:spPr/>
      <dgm:t>
        <a:bodyPr/>
        <a:lstStyle/>
        <a:p>
          <a:endParaRPr lang="fr-FR"/>
        </a:p>
      </dgm:t>
    </dgm:pt>
    <dgm:pt modelId="{5A193454-85D0-4D43-9909-DF4678E1B8B4}" type="pres">
      <dgm:prSet presAssocID="{6506ED5F-341B-4A6D-8372-9D5024DDE1AC}" presName="connTx" presStyleLbl="parChTrans1D2" presStyleIdx="13" presStyleCnt="14"/>
      <dgm:spPr/>
      <dgm:t>
        <a:bodyPr/>
        <a:lstStyle/>
        <a:p>
          <a:endParaRPr lang="fr-FR"/>
        </a:p>
      </dgm:t>
    </dgm:pt>
    <dgm:pt modelId="{DEAE6500-455B-45FC-945D-1FD351A73304}" type="pres">
      <dgm:prSet presAssocID="{82ADBEF4-8A7F-4497-A85B-7C7637B39ED0}" presName="node" presStyleLbl="node1" presStyleIdx="13" presStyleCnt="1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6CB529E-481E-49DB-A02D-5D7D55B1CB14}" type="presOf" srcId="{0617F409-F8B8-4007-821D-290F15DDAFF8}" destId="{19E54342-2B7E-4DA6-89CD-6325EA11AA29}" srcOrd="0" destOrd="0" presId="urn:microsoft.com/office/officeart/2005/8/layout/radial1"/>
    <dgm:cxn modelId="{0421008D-C824-44FE-9EF6-EDAF2BAB73C6}" srcId="{6FCEDA86-2B1D-4AA7-B12A-ED7E11DE6953}" destId="{0F96007E-02C6-4ADA-BB25-6ADE4637FAB4}" srcOrd="7" destOrd="0" parTransId="{D067DDA6-E94C-4F64-85E5-CA986097A7CD}" sibTransId="{4D9E64C9-F6BD-4FA0-A0DA-D308BCC95E08}"/>
    <dgm:cxn modelId="{4C74205A-90C1-4184-9BD8-372D9EC2C22D}" type="presOf" srcId="{172EF3DD-BE30-4880-A03E-61000CE337B3}" destId="{0C5848DF-5AEE-4D37-BEA0-5DF374FC8D23}" srcOrd="0" destOrd="0" presId="urn:microsoft.com/office/officeart/2005/8/layout/radial1"/>
    <dgm:cxn modelId="{69B33435-B94A-4354-8B63-E0073C553609}" srcId="{6FCEDA86-2B1D-4AA7-B12A-ED7E11DE6953}" destId="{0617F409-F8B8-4007-821D-290F15DDAFF8}" srcOrd="9" destOrd="0" parTransId="{F1400C68-83A5-4EBC-98D9-37BBC6E14766}" sibTransId="{97DD1B61-3DB7-4FCC-917B-65CB83B2AF26}"/>
    <dgm:cxn modelId="{D7C6D55C-1965-4D5D-B826-C08EBDB8931D}" type="presOf" srcId="{82ADBEF4-8A7F-4497-A85B-7C7637B39ED0}" destId="{DEAE6500-455B-45FC-945D-1FD351A73304}" srcOrd="0" destOrd="0" presId="urn:microsoft.com/office/officeart/2005/8/layout/radial1"/>
    <dgm:cxn modelId="{6968D3A8-9850-4085-9309-B7F111FF4022}" type="presOf" srcId="{F1400C68-83A5-4EBC-98D9-37BBC6E14766}" destId="{D1DB74CE-93BE-4973-A34A-1B3E967F1CB2}" srcOrd="1" destOrd="0" presId="urn:microsoft.com/office/officeart/2005/8/layout/radial1"/>
    <dgm:cxn modelId="{110C1862-B795-4EEC-9D30-02293C0BE44B}" type="presOf" srcId="{4F0D73B2-F1F4-4FB1-9606-506AE4843819}" destId="{6924B423-5574-426B-97DD-0CB345DC737F}" srcOrd="1" destOrd="0" presId="urn:microsoft.com/office/officeart/2005/8/layout/radial1"/>
    <dgm:cxn modelId="{849C4997-2125-4548-A4F0-C62E00ACD936}" type="presOf" srcId="{6FCEDA86-2B1D-4AA7-B12A-ED7E11DE6953}" destId="{A625501F-D067-4DD0-95B8-BC97DF1981BB}" srcOrd="0" destOrd="0" presId="urn:microsoft.com/office/officeart/2005/8/layout/radial1"/>
    <dgm:cxn modelId="{8BC9A0A3-7758-475E-8DC6-4558CCDB0F7A}" srcId="{6FCEDA86-2B1D-4AA7-B12A-ED7E11DE6953}" destId="{2064763E-ACCB-4383-8155-F7F5C14E44A3}" srcOrd="3" destOrd="0" parTransId="{4F0D73B2-F1F4-4FB1-9606-506AE4843819}" sibTransId="{E32224D6-36E7-4F7F-BCBD-1FE1630CBFF5}"/>
    <dgm:cxn modelId="{50B1F938-B398-454A-9B54-898E0B35BEC3}" type="presOf" srcId="{F086901C-18FE-4B79-8E34-EFAFCD61F8F4}" destId="{DA722088-1CDE-4B23-A81B-1DC7F63F6A4A}" srcOrd="0" destOrd="0" presId="urn:microsoft.com/office/officeart/2005/8/layout/radial1"/>
    <dgm:cxn modelId="{275A100E-D958-4F18-BE3A-B54CC5A60C11}" type="presOf" srcId="{B05D503B-D617-4945-A191-125385ADBEC9}" destId="{9D631FBF-2729-4B66-85CF-22462E1A6A68}" srcOrd="0" destOrd="0" presId="urn:microsoft.com/office/officeart/2005/8/layout/radial1"/>
    <dgm:cxn modelId="{88968A80-FCE1-4662-9981-21D0E4BD8182}" type="presOf" srcId="{83CF1C41-61B4-4505-9128-8134AF08553C}" destId="{63B7B842-CA30-45F6-88EF-B0B9C4DCB783}" srcOrd="0" destOrd="0" presId="urn:microsoft.com/office/officeart/2005/8/layout/radial1"/>
    <dgm:cxn modelId="{F739CB1A-6850-4B9F-A231-E1A6DDA9B82B}" srcId="{6FCEDA86-2B1D-4AA7-B12A-ED7E11DE6953}" destId="{83CF1C41-61B4-4505-9128-8134AF08553C}" srcOrd="10" destOrd="0" parTransId="{CE63F4CE-B587-4687-A4CC-408A619BCD93}" sibTransId="{621C3ED8-EDE1-4B24-9FE8-122E3AC5FE4D}"/>
    <dgm:cxn modelId="{A65FD3D2-57D8-4D0E-B1AE-03EE5A2F33E1}" type="presOf" srcId="{1B5869A6-E268-4946-B664-3AC3893EB8F4}" destId="{625F4E7A-B68B-4761-9631-330C1B986747}" srcOrd="0" destOrd="0" presId="urn:microsoft.com/office/officeart/2005/8/layout/radial1"/>
    <dgm:cxn modelId="{5B46B261-E4B8-49A0-98ED-922461B16C42}" type="presOf" srcId="{6506ED5F-341B-4A6D-8372-9D5024DDE1AC}" destId="{E1117991-2AAB-4F79-81EC-304B5BA06848}" srcOrd="0" destOrd="0" presId="urn:microsoft.com/office/officeart/2005/8/layout/radial1"/>
    <dgm:cxn modelId="{81961CF7-5675-4738-899A-4BEC9A8C9288}" type="presOf" srcId="{EFA79CA9-6776-424A-A8B9-9E8FFF7A9380}" destId="{51FF7D02-38C4-4327-A35E-359BF65A03F1}" srcOrd="1" destOrd="0" presId="urn:microsoft.com/office/officeart/2005/8/layout/radial1"/>
    <dgm:cxn modelId="{9071D60D-85DD-4ECE-A959-20BE757C129D}" type="presOf" srcId="{D067DDA6-E94C-4F64-85E5-CA986097A7CD}" destId="{5F0254E7-A3BE-4203-87C8-3706D259FBA3}" srcOrd="1" destOrd="0" presId="urn:microsoft.com/office/officeart/2005/8/layout/radial1"/>
    <dgm:cxn modelId="{AAE05579-0AE5-4CB6-B9D7-4F2E921AA29F}" srcId="{6FCEDA86-2B1D-4AA7-B12A-ED7E11DE6953}" destId="{82ADBEF4-8A7F-4497-A85B-7C7637B39ED0}" srcOrd="13" destOrd="0" parTransId="{6506ED5F-341B-4A6D-8372-9D5024DDE1AC}" sibTransId="{E2B2BC34-2C6A-4CDC-9FE3-F18E6AFEEACE}"/>
    <dgm:cxn modelId="{20EA7532-62F5-49A8-AE68-CEB4A9635A92}" type="presOf" srcId="{2064763E-ACCB-4383-8155-F7F5C14E44A3}" destId="{EA90B391-A0AA-4D45-BDA0-8D18D19BA87E}" srcOrd="0" destOrd="0" presId="urn:microsoft.com/office/officeart/2005/8/layout/radial1"/>
    <dgm:cxn modelId="{5CAB6CD0-014B-4C5D-A52F-522BF77D7B43}" type="presOf" srcId="{E0181510-C2CB-4B41-9B60-CEACB504AF88}" destId="{52DB0F89-358D-402F-AD5E-570C1EE1E967}" srcOrd="0" destOrd="0" presId="urn:microsoft.com/office/officeart/2005/8/layout/radial1"/>
    <dgm:cxn modelId="{36F6EE76-E393-41CD-8E20-8A33B10DAFA3}" type="presOf" srcId="{0FC0B78A-FD11-4DF2-BA30-12AC39AF5865}" destId="{A88B4DCB-919E-4E08-AECE-503B7D687BA5}" srcOrd="0" destOrd="0" presId="urn:microsoft.com/office/officeart/2005/8/layout/radial1"/>
    <dgm:cxn modelId="{7761FF0C-E535-452F-9E94-6BA5BC6AFC03}" srcId="{6FCEDA86-2B1D-4AA7-B12A-ED7E11DE6953}" destId="{E381D7B3-B59B-4D24-AF87-A308DF540073}" srcOrd="11" destOrd="0" parTransId="{EFA79CA9-6776-424A-A8B9-9E8FFF7A9380}" sibTransId="{FF9F95D5-B506-409C-AFC9-C11CDCBE8909}"/>
    <dgm:cxn modelId="{25B81BDD-6102-4484-B2F6-5CC2DF29EE8B}" type="presOf" srcId="{F1400C68-83A5-4EBC-98D9-37BBC6E14766}" destId="{F8EE891F-915F-4FFE-B51C-8098DB047A06}" srcOrd="0" destOrd="0" presId="urn:microsoft.com/office/officeart/2005/8/layout/radial1"/>
    <dgm:cxn modelId="{665192B5-8150-41E4-859F-19BC8DBE79E3}" type="presOf" srcId="{46627AD8-1E91-4CBF-BCA4-B90CB4D20BA9}" destId="{0E1342B4-C796-43C0-9A82-35A851E74D05}" srcOrd="0" destOrd="0" presId="urn:microsoft.com/office/officeart/2005/8/layout/radial1"/>
    <dgm:cxn modelId="{0747B275-2289-45CA-BAD8-2914173F8894}" type="presOf" srcId="{4F0D73B2-F1F4-4FB1-9606-506AE4843819}" destId="{A2CC3472-F1B8-46FB-AA03-FC7E5B0D601F}" srcOrd="0" destOrd="0" presId="urn:microsoft.com/office/officeart/2005/8/layout/radial1"/>
    <dgm:cxn modelId="{888EC21C-F806-4639-9D3B-AB747C95ABD6}" srcId="{6FCEDA86-2B1D-4AA7-B12A-ED7E11DE6953}" destId="{E0181510-C2CB-4B41-9B60-CEACB504AF88}" srcOrd="6" destOrd="0" parTransId="{5C8D5873-7B68-4D98-BAFA-DE86B3A03EF8}" sibTransId="{EE67DAB5-5394-4655-BB70-2AB0EE3C0A24}"/>
    <dgm:cxn modelId="{D1FE4CE4-ECA2-4D61-A6F1-A854B3B7334C}" type="presOf" srcId="{470C6109-078C-4997-B90C-AB0B84A4EECA}" destId="{C13B8A81-C19A-47B7-8D03-56670CE7EFC0}" srcOrd="0" destOrd="0" presId="urn:microsoft.com/office/officeart/2005/8/layout/radial1"/>
    <dgm:cxn modelId="{52F01C6E-DB55-4A79-8272-B7AE0B0C4DE3}" srcId="{6FCEDA86-2B1D-4AA7-B12A-ED7E11DE6953}" destId="{196AED27-B7A1-4CF0-BF49-92D43CAE5EE8}" srcOrd="12" destOrd="0" parTransId="{56D611CA-615D-4C24-BE9F-1349DCCE65EB}" sibTransId="{9DB74E0D-0A93-46E0-92FF-85D1B2AE0F73}"/>
    <dgm:cxn modelId="{A29A5250-5BDD-4B6F-B5E8-9F6CF1108113}" srcId="{6FCEDA86-2B1D-4AA7-B12A-ED7E11DE6953}" destId="{F0ED397D-903C-4EA1-A0B6-F9FB3BEBBA0E}" srcOrd="2" destOrd="0" parTransId="{1B5869A6-E268-4946-B664-3AC3893EB8F4}" sibTransId="{C765C461-5578-424F-927F-D32ECBFA41E6}"/>
    <dgm:cxn modelId="{537821D7-C7B1-4FFF-9A20-0C17925371B4}" type="presOf" srcId="{430A3669-E0C7-4613-AE4B-D20F45925A4A}" destId="{5CE74E7C-53B2-473D-9AF1-6665092F8012}" srcOrd="0" destOrd="0" presId="urn:microsoft.com/office/officeart/2005/8/layout/radial1"/>
    <dgm:cxn modelId="{AC83DA38-BE89-4719-B26E-F6835B9A139B}" type="presOf" srcId="{FDB923F4-F991-4866-9B56-4202FD3071F9}" destId="{6C3079E2-3086-4B2F-8BE1-FEB6A6B688D0}" srcOrd="0" destOrd="0" presId="urn:microsoft.com/office/officeart/2005/8/layout/radial1"/>
    <dgm:cxn modelId="{4124309A-B3DE-475A-8D83-512E80CA0FDF}" type="presOf" srcId="{196AED27-B7A1-4CF0-BF49-92D43CAE5EE8}" destId="{A51F7F97-F97F-4333-8138-9A14D5387F27}" srcOrd="0" destOrd="0" presId="urn:microsoft.com/office/officeart/2005/8/layout/radial1"/>
    <dgm:cxn modelId="{AAA8C2C3-0706-4926-AA30-A34EE27DB5B7}" type="presOf" srcId="{B05D503B-D617-4945-A191-125385ADBEC9}" destId="{7B78ED86-A0AF-4A4E-A387-AB5FCAB05EF6}" srcOrd="1" destOrd="0" presId="urn:microsoft.com/office/officeart/2005/8/layout/radial1"/>
    <dgm:cxn modelId="{742A346B-E87D-4712-8F82-47580AFEEC6D}" type="presOf" srcId="{5C8D5873-7B68-4D98-BAFA-DE86B3A03EF8}" destId="{D736C414-E6C9-43B9-B68A-EB7963FAD444}" srcOrd="1" destOrd="0" presId="urn:microsoft.com/office/officeart/2005/8/layout/radial1"/>
    <dgm:cxn modelId="{0B0FBD39-5B87-440A-B046-4269FE50C273}" type="presOf" srcId="{D936CA4E-226C-4F6B-8345-CB0DEB5DECBA}" destId="{94739B92-C54A-4FF8-AE7D-21BF976D5734}" srcOrd="0" destOrd="0" presId="urn:microsoft.com/office/officeart/2005/8/layout/radial1"/>
    <dgm:cxn modelId="{23D81D56-949F-496E-B5B8-40FDFD5EC4B9}" type="presOf" srcId="{F0ED397D-903C-4EA1-A0B6-F9FB3BEBBA0E}" destId="{85A1443D-CD22-4E02-9F43-3353A4ABC9A2}" srcOrd="0" destOrd="0" presId="urn:microsoft.com/office/officeart/2005/8/layout/radial1"/>
    <dgm:cxn modelId="{967EDEA2-D866-41EF-A84A-27D9EF5E57E2}" type="presOf" srcId="{56D611CA-615D-4C24-BE9F-1349DCCE65EB}" destId="{B3B51426-925A-4276-8232-981AD238042B}" srcOrd="1" destOrd="0" presId="urn:microsoft.com/office/officeart/2005/8/layout/radial1"/>
    <dgm:cxn modelId="{84903964-D37B-4E1C-A728-071BC42651D0}" srcId="{6FCEDA86-2B1D-4AA7-B12A-ED7E11DE6953}" destId="{F086901C-18FE-4B79-8E34-EFAFCD61F8F4}" srcOrd="8" destOrd="0" parTransId="{46627AD8-1E91-4CBF-BCA4-B90CB4D20BA9}" sibTransId="{3338D31E-F46F-4B35-B6BE-069D312632BB}"/>
    <dgm:cxn modelId="{DFF96E4A-5381-4BC6-B972-3383DF80D7E1}" type="presOf" srcId="{6506ED5F-341B-4A6D-8372-9D5024DDE1AC}" destId="{5A193454-85D0-4D43-9909-DF4678E1B8B4}" srcOrd="1" destOrd="0" presId="urn:microsoft.com/office/officeart/2005/8/layout/radial1"/>
    <dgm:cxn modelId="{76242A08-5207-4241-B4DC-CE6CCD6E761A}" srcId="{430A3669-E0C7-4613-AE4B-D20F45925A4A}" destId="{6FCEDA86-2B1D-4AA7-B12A-ED7E11DE6953}" srcOrd="0" destOrd="0" parTransId="{EFE49E85-794B-4116-9DDD-DC9F44A39628}" sibTransId="{9E175634-5AAD-4F92-909D-7639CCAF0639}"/>
    <dgm:cxn modelId="{B0F451C5-233A-4ADC-ABF2-8E4661D7B877}" type="presOf" srcId="{8838E18B-429E-420A-8026-E6C7590B05E3}" destId="{CAA72999-DF7C-4951-9F48-15CAFCD91E5E}" srcOrd="0" destOrd="0" presId="urn:microsoft.com/office/officeart/2005/8/layout/radial1"/>
    <dgm:cxn modelId="{5523C234-81E6-4ED0-BF69-4D87559F96DA}" srcId="{6FCEDA86-2B1D-4AA7-B12A-ED7E11DE6953}" destId="{D936CA4E-226C-4F6B-8345-CB0DEB5DECBA}" srcOrd="5" destOrd="0" parTransId="{0FC0B78A-FD11-4DF2-BA30-12AC39AF5865}" sibTransId="{EA8E47F0-73F7-469B-B088-3153C0F69E93}"/>
    <dgm:cxn modelId="{E56A307C-5F82-4872-90AD-54B287F4EF7C}" type="presOf" srcId="{1B5869A6-E268-4946-B664-3AC3893EB8F4}" destId="{4FC20B45-11D9-41DD-97FA-8D7CB932ACC8}" srcOrd="1" destOrd="0" presId="urn:microsoft.com/office/officeart/2005/8/layout/radial1"/>
    <dgm:cxn modelId="{AE890394-E05C-412C-AD0D-48246DCFD5A8}" type="presOf" srcId="{46627AD8-1E91-4CBF-BCA4-B90CB4D20BA9}" destId="{24017DD1-04B2-451B-A9E6-C0C47E3C8454}" srcOrd="1" destOrd="0" presId="urn:microsoft.com/office/officeart/2005/8/layout/radial1"/>
    <dgm:cxn modelId="{33767BE2-8FE6-4EAD-8B53-19B9B9F61E92}" type="presOf" srcId="{56D611CA-615D-4C24-BE9F-1349DCCE65EB}" destId="{414CE360-B187-4716-8BC8-C1782FDF96C7}" srcOrd="0" destOrd="0" presId="urn:microsoft.com/office/officeart/2005/8/layout/radial1"/>
    <dgm:cxn modelId="{40AB2FC6-B490-4048-8AEE-CA75F9FDB097}" type="presOf" srcId="{E381D7B3-B59B-4D24-AF87-A308DF540073}" destId="{7C2E4E76-160D-48DB-AAEE-5F3165781E6F}" srcOrd="0" destOrd="0" presId="urn:microsoft.com/office/officeart/2005/8/layout/radial1"/>
    <dgm:cxn modelId="{8FD2A64D-DE31-4390-B501-86EBCED22DF8}" type="presOf" srcId="{CE63F4CE-B587-4687-A4CC-408A619BCD93}" destId="{6BE99846-CEBD-4D56-A421-F2403F82FE97}" srcOrd="1" destOrd="0" presId="urn:microsoft.com/office/officeart/2005/8/layout/radial1"/>
    <dgm:cxn modelId="{7D8E6F56-6535-4F2F-883F-E5FA0D2686B3}" type="presOf" srcId="{D067DDA6-E94C-4F64-85E5-CA986097A7CD}" destId="{26224A54-6E3D-4E69-A38D-8A3B421221FC}" srcOrd="0" destOrd="0" presId="urn:microsoft.com/office/officeart/2005/8/layout/radial1"/>
    <dgm:cxn modelId="{75F3DC85-85D3-482E-87DB-392760E71D91}" type="presOf" srcId="{EFA79CA9-6776-424A-A8B9-9E8FFF7A9380}" destId="{888FDB44-8280-426E-AA6A-43777E62FB66}" srcOrd="0" destOrd="0" presId="urn:microsoft.com/office/officeart/2005/8/layout/radial1"/>
    <dgm:cxn modelId="{65DCC358-6F8B-4D51-AE3F-EFE45E37E36F}" type="presOf" srcId="{8838E18B-429E-420A-8026-E6C7590B05E3}" destId="{07A9A7FF-DCF2-4F54-9213-A4D7E6C60DC7}" srcOrd="1" destOrd="0" presId="urn:microsoft.com/office/officeart/2005/8/layout/radial1"/>
    <dgm:cxn modelId="{19FFA55C-2EB9-4368-BA89-8D04A94C06D8}" type="presOf" srcId="{0FC0B78A-FD11-4DF2-BA30-12AC39AF5865}" destId="{61655FCB-4F75-425E-8FAC-9AF8538B50BA}" srcOrd="1" destOrd="0" presId="urn:microsoft.com/office/officeart/2005/8/layout/radial1"/>
    <dgm:cxn modelId="{B1E24BC2-0039-4DC5-BDFA-90243E037A2C}" type="presOf" srcId="{172EF3DD-BE30-4880-A03E-61000CE337B3}" destId="{9FB8B6B9-AA90-4681-A739-555D8B78789F}" srcOrd="1" destOrd="0" presId="urn:microsoft.com/office/officeart/2005/8/layout/radial1"/>
    <dgm:cxn modelId="{FE45A2F7-818B-4743-BE9F-C2581E4BA0D2}" srcId="{6FCEDA86-2B1D-4AA7-B12A-ED7E11DE6953}" destId="{470C6109-078C-4997-B90C-AB0B84A4EECA}" srcOrd="0" destOrd="0" parTransId="{8838E18B-429E-420A-8026-E6C7590B05E3}" sibTransId="{7C1EF419-E536-4B6D-B3AA-CFADEAEFF3D1}"/>
    <dgm:cxn modelId="{9ECD233C-6EAD-406B-AD41-166A8C6505EE}" type="presOf" srcId="{0F96007E-02C6-4ADA-BB25-6ADE4637FAB4}" destId="{AAAA171B-4393-4330-9267-261CF73080EB}" srcOrd="0" destOrd="0" presId="urn:microsoft.com/office/officeart/2005/8/layout/radial1"/>
    <dgm:cxn modelId="{DCF884E1-F036-467C-AF5D-8DD5286CFA3C}" type="presOf" srcId="{CE63F4CE-B587-4687-A4CC-408A619BCD93}" destId="{0DBE9047-4872-4E1D-A95E-FD321827802F}" srcOrd="0" destOrd="0" presId="urn:microsoft.com/office/officeart/2005/8/layout/radial1"/>
    <dgm:cxn modelId="{3C84A30E-5DC8-4A26-B5E3-42F2E97D971D}" type="presOf" srcId="{3EC3A658-5A98-4A5D-B457-7A222F6BB288}" destId="{AFDDBD39-579F-4533-A51A-B0CCB96F784D}" srcOrd="0" destOrd="0" presId="urn:microsoft.com/office/officeart/2005/8/layout/radial1"/>
    <dgm:cxn modelId="{9C4696CC-F49F-45CA-943E-F173845292F1}" srcId="{6FCEDA86-2B1D-4AA7-B12A-ED7E11DE6953}" destId="{3EC3A658-5A98-4A5D-B457-7A222F6BB288}" srcOrd="4" destOrd="0" parTransId="{B05D503B-D617-4945-A191-125385ADBEC9}" sibTransId="{38B56360-5792-4FF1-9737-5F7DC48C7DA0}"/>
    <dgm:cxn modelId="{20283A3F-09CC-452E-A5FD-09C946CED4AF}" srcId="{6FCEDA86-2B1D-4AA7-B12A-ED7E11DE6953}" destId="{FDB923F4-F991-4866-9B56-4202FD3071F9}" srcOrd="1" destOrd="0" parTransId="{172EF3DD-BE30-4880-A03E-61000CE337B3}" sibTransId="{6B5F7589-F1B5-4C0A-B13C-D89B0110C3CE}"/>
    <dgm:cxn modelId="{7AE34A2E-5158-49A2-8E2A-615B4A65802C}" type="presOf" srcId="{5C8D5873-7B68-4D98-BAFA-DE86B3A03EF8}" destId="{A25A5935-9B11-40B3-92AA-BC36EEAF81C8}" srcOrd="0" destOrd="0" presId="urn:microsoft.com/office/officeart/2005/8/layout/radial1"/>
    <dgm:cxn modelId="{4E8B212B-6EFC-4CE9-9206-B4B7E6FCBA7F}" type="presParOf" srcId="{5CE74E7C-53B2-473D-9AF1-6665092F8012}" destId="{A625501F-D067-4DD0-95B8-BC97DF1981BB}" srcOrd="0" destOrd="0" presId="urn:microsoft.com/office/officeart/2005/8/layout/radial1"/>
    <dgm:cxn modelId="{2DFCF878-0F67-4178-A77F-341957BA6663}" type="presParOf" srcId="{5CE74E7C-53B2-473D-9AF1-6665092F8012}" destId="{CAA72999-DF7C-4951-9F48-15CAFCD91E5E}" srcOrd="1" destOrd="0" presId="urn:microsoft.com/office/officeart/2005/8/layout/radial1"/>
    <dgm:cxn modelId="{724F950F-3F56-44AB-B1A5-5E126B1AB2EB}" type="presParOf" srcId="{CAA72999-DF7C-4951-9F48-15CAFCD91E5E}" destId="{07A9A7FF-DCF2-4F54-9213-A4D7E6C60DC7}" srcOrd="0" destOrd="0" presId="urn:microsoft.com/office/officeart/2005/8/layout/radial1"/>
    <dgm:cxn modelId="{4AECAA87-D43B-4E48-A6A9-5C312A56F4ED}" type="presParOf" srcId="{5CE74E7C-53B2-473D-9AF1-6665092F8012}" destId="{C13B8A81-C19A-47B7-8D03-56670CE7EFC0}" srcOrd="2" destOrd="0" presId="urn:microsoft.com/office/officeart/2005/8/layout/radial1"/>
    <dgm:cxn modelId="{ECE7C05E-4D0E-4F2A-A9CA-09F46261C079}" type="presParOf" srcId="{5CE74E7C-53B2-473D-9AF1-6665092F8012}" destId="{0C5848DF-5AEE-4D37-BEA0-5DF374FC8D23}" srcOrd="3" destOrd="0" presId="urn:microsoft.com/office/officeart/2005/8/layout/radial1"/>
    <dgm:cxn modelId="{E6B82899-A35C-433F-BE36-49F04BC58F56}" type="presParOf" srcId="{0C5848DF-5AEE-4D37-BEA0-5DF374FC8D23}" destId="{9FB8B6B9-AA90-4681-A739-555D8B78789F}" srcOrd="0" destOrd="0" presId="urn:microsoft.com/office/officeart/2005/8/layout/radial1"/>
    <dgm:cxn modelId="{7CCEBCCE-B112-42A2-9C30-800E78C4E42D}" type="presParOf" srcId="{5CE74E7C-53B2-473D-9AF1-6665092F8012}" destId="{6C3079E2-3086-4B2F-8BE1-FEB6A6B688D0}" srcOrd="4" destOrd="0" presId="urn:microsoft.com/office/officeart/2005/8/layout/radial1"/>
    <dgm:cxn modelId="{4088D908-BB98-4FFE-9514-1FB45684A524}" type="presParOf" srcId="{5CE74E7C-53B2-473D-9AF1-6665092F8012}" destId="{625F4E7A-B68B-4761-9631-330C1B986747}" srcOrd="5" destOrd="0" presId="urn:microsoft.com/office/officeart/2005/8/layout/radial1"/>
    <dgm:cxn modelId="{9E8C262A-0643-49B3-9951-37D5273763CA}" type="presParOf" srcId="{625F4E7A-B68B-4761-9631-330C1B986747}" destId="{4FC20B45-11D9-41DD-97FA-8D7CB932ACC8}" srcOrd="0" destOrd="0" presId="urn:microsoft.com/office/officeart/2005/8/layout/radial1"/>
    <dgm:cxn modelId="{088DCEB5-15C8-417A-AEBC-F7CF22A00026}" type="presParOf" srcId="{5CE74E7C-53B2-473D-9AF1-6665092F8012}" destId="{85A1443D-CD22-4E02-9F43-3353A4ABC9A2}" srcOrd="6" destOrd="0" presId="urn:microsoft.com/office/officeart/2005/8/layout/radial1"/>
    <dgm:cxn modelId="{578559EE-9B4E-49CC-8D76-5BB5D1682C0A}" type="presParOf" srcId="{5CE74E7C-53B2-473D-9AF1-6665092F8012}" destId="{A2CC3472-F1B8-46FB-AA03-FC7E5B0D601F}" srcOrd="7" destOrd="0" presId="urn:microsoft.com/office/officeart/2005/8/layout/radial1"/>
    <dgm:cxn modelId="{C53D910D-8938-4DFD-AFF5-4B3FA14FD5C4}" type="presParOf" srcId="{A2CC3472-F1B8-46FB-AA03-FC7E5B0D601F}" destId="{6924B423-5574-426B-97DD-0CB345DC737F}" srcOrd="0" destOrd="0" presId="urn:microsoft.com/office/officeart/2005/8/layout/radial1"/>
    <dgm:cxn modelId="{8F4BB0DF-F84D-4634-9FE2-0471382BC143}" type="presParOf" srcId="{5CE74E7C-53B2-473D-9AF1-6665092F8012}" destId="{EA90B391-A0AA-4D45-BDA0-8D18D19BA87E}" srcOrd="8" destOrd="0" presId="urn:microsoft.com/office/officeart/2005/8/layout/radial1"/>
    <dgm:cxn modelId="{4608CCF0-83CD-4D7D-8899-F9E0556BD595}" type="presParOf" srcId="{5CE74E7C-53B2-473D-9AF1-6665092F8012}" destId="{9D631FBF-2729-4B66-85CF-22462E1A6A68}" srcOrd="9" destOrd="0" presId="urn:microsoft.com/office/officeart/2005/8/layout/radial1"/>
    <dgm:cxn modelId="{D5B24D52-D2C7-48FE-BFF3-B5AD70E9D4F7}" type="presParOf" srcId="{9D631FBF-2729-4B66-85CF-22462E1A6A68}" destId="{7B78ED86-A0AF-4A4E-A387-AB5FCAB05EF6}" srcOrd="0" destOrd="0" presId="urn:microsoft.com/office/officeart/2005/8/layout/radial1"/>
    <dgm:cxn modelId="{24B37E88-E5D1-4EA2-85BA-92AE915743E5}" type="presParOf" srcId="{5CE74E7C-53B2-473D-9AF1-6665092F8012}" destId="{AFDDBD39-579F-4533-A51A-B0CCB96F784D}" srcOrd="10" destOrd="0" presId="urn:microsoft.com/office/officeart/2005/8/layout/radial1"/>
    <dgm:cxn modelId="{15D57894-709D-4D40-965A-93F04729374E}" type="presParOf" srcId="{5CE74E7C-53B2-473D-9AF1-6665092F8012}" destId="{A88B4DCB-919E-4E08-AECE-503B7D687BA5}" srcOrd="11" destOrd="0" presId="urn:microsoft.com/office/officeart/2005/8/layout/radial1"/>
    <dgm:cxn modelId="{6CD8C895-9AE7-4B5D-9A32-B48447D6DD0C}" type="presParOf" srcId="{A88B4DCB-919E-4E08-AECE-503B7D687BA5}" destId="{61655FCB-4F75-425E-8FAC-9AF8538B50BA}" srcOrd="0" destOrd="0" presId="urn:microsoft.com/office/officeart/2005/8/layout/radial1"/>
    <dgm:cxn modelId="{C6F5396A-8474-49DD-A1C3-A2F86D7A2E03}" type="presParOf" srcId="{5CE74E7C-53B2-473D-9AF1-6665092F8012}" destId="{94739B92-C54A-4FF8-AE7D-21BF976D5734}" srcOrd="12" destOrd="0" presId="urn:microsoft.com/office/officeart/2005/8/layout/radial1"/>
    <dgm:cxn modelId="{7A8B0CF9-11B4-4375-98BB-6BF72CA821F1}" type="presParOf" srcId="{5CE74E7C-53B2-473D-9AF1-6665092F8012}" destId="{A25A5935-9B11-40B3-92AA-BC36EEAF81C8}" srcOrd="13" destOrd="0" presId="urn:microsoft.com/office/officeart/2005/8/layout/radial1"/>
    <dgm:cxn modelId="{5AB324B0-C5A3-4240-89DB-CB6479AD17A2}" type="presParOf" srcId="{A25A5935-9B11-40B3-92AA-BC36EEAF81C8}" destId="{D736C414-E6C9-43B9-B68A-EB7963FAD444}" srcOrd="0" destOrd="0" presId="urn:microsoft.com/office/officeart/2005/8/layout/radial1"/>
    <dgm:cxn modelId="{8E6D6ED0-AA81-4567-B2F6-EA6B69FA9F90}" type="presParOf" srcId="{5CE74E7C-53B2-473D-9AF1-6665092F8012}" destId="{52DB0F89-358D-402F-AD5E-570C1EE1E967}" srcOrd="14" destOrd="0" presId="urn:microsoft.com/office/officeart/2005/8/layout/radial1"/>
    <dgm:cxn modelId="{5F3A2E26-C47E-4439-AF98-AD23FB3F7559}" type="presParOf" srcId="{5CE74E7C-53B2-473D-9AF1-6665092F8012}" destId="{26224A54-6E3D-4E69-A38D-8A3B421221FC}" srcOrd="15" destOrd="0" presId="urn:microsoft.com/office/officeart/2005/8/layout/radial1"/>
    <dgm:cxn modelId="{38DE78D4-EFEF-4189-9F86-530E43910930}" type="presParOf" srcId="{26224A54-6E3D-4E69-A38D-8A3B421221FC}" destId="{5F0254E7-A3BE-4203-87C8-3706D259FBA3}" srcOrd="0" destOrd="0" presId="urn:microsoft.com/office/officeart/2005/8/layout/radial1"/>
    <dgm:cxn modelId="{7C1CC778-E395-4D27-9124-4CF67DB80BDF}" type="presParOf" srcId="{5CE74E7C-53B2-473D-9AF1-6665092F8012}" destId="{AAAA171B-4393-4330-9267-261CF73080EB}" srcOrd="16" destOrd="0" presId="urn:microsoft.com/office/officeart/2005/8/layout/radial1"/>
    <dgm:cxn modelId="{22ECCE86-DE73-4AE5-AE12-959A2FF2F3A1}" type="presParOf" srcId="{5CE74E7C-53B2-473D-9AF1-6665092F8012}" destId="{0E1342B4-C796-43C0-9A82-35A851E74D05}" srcOrd="17" destOrd="0" presId="urn:microsoft.com/office/officeart/2005/8/layout/radial1"/>
    <dgm:cxn modelId="{A7AC332E-D959-45F0-AABD-E2A937C25149}" type="presParOf" srcId="{0E1342B4-C796-43C0-9A82-35A851E74D05}" destId="{24017DD1-04B2-451B-A9E6-C0C47E3C8454}" srcOrd="0" destOrd="0" presId="urn:microsoft.com/office/officeart/2005/8/layout/radial1"/>
    <dgm:cxn modelId="{B96209BF-3C89-44FC-B8E5-1ECC350C9BD6}" type="presParOf" srcId="{5CE74E7C-53B2-473D-9AF1-6665092F8012}" destId="{DA722088-1CDE-4B23-A81B-1DC7F63F6A4A}" srcOrd="18" destOrd="0" presId="urn:microsoft.com/office/officeart/2005/8/layout/radial1"/>
    <dgm:cxn modelId="{28E549B9-C9ED-494C-8C92-710DB42ABB29}" type="presParOf" srcId="{5CE74E7C-53B2-473D-9AF1-6665092F8012}" destId="{F8EE891F-915F-4FFE-B51C-8098DB047A06}" srcOrd="19" destOrd="0" presId="urn:microsoft.com/office/officeart/2005/8/layout/radial1"/>
    <dgm:cxn modelId="{51CDD471-2636-4B0C-AC24-3E904C2BEEAA}" type="presParOf" srcId="{F8EE891F-915F-4FFE-B51C-8098DB047A06}" destId="{D1DB74CE-93BE-4973-A34A-1B3E967F1CB2}" srcOrd="0" destOrd="0" presId="urn:microsoft.com/office/officeart/2005/8/layout/radial1"/>
    <dgm:cxn modelId="{A8873FF6-00A6-4C42-9B3F-F0CFACF647B8}" type="presParOf" srcId="{5CE74E7C-53B2-473D-9AF1-6665092F8012}" destId="{19E54342-2B7E-4DA6-89CD-6325EA11AA29}" srcOrd="20" destOrd="0" presId="urn:microsoft.com/office/officeart/2005/8/layout/radial1"/>
    <dgm:cxn modelId="{9841E991-AB8F-49CE-9F03-544219C4CDD3}" type="presParOf" srcId="{5CE74E7C-53B2-473D-9AF1-6665092F8012}" destId="{0DBE9047-4872-4E1D-A95E-FD321827802F}" srcOrd="21" destOrd="0" presId="urn:microsoft.com/office/officeart/2005/8/layout/radial1"/>
    <dgm:cxn modelId="{69BECE13-358A-41B3-A71D-2F768631F48B}" type="presParOf" srcId="{0DBE9047-4872-4E1D-A95E-FD321827802F}" destId="{6BE99846-CEBD-4D56-A421-F2403F82FE97}" srcOrd="0" destOrd="0" presId="urn:microsoft.com/office/officeart/2005/8/layout/radial1"/>
    <dgm:cxn modelId="{5E3D446D-96DE-4152-9E92-5742B110191A}" type="presParOf" srcId="{5CE74E7C-53B2-473D-9AF1-6665092F8012}" destId="{63B7B842-CA30-45F6-88EF-B0B9C4DCB783}" srcOrd="22" destOrd="0" presId="urn:microsoft.com/office/officeart/2005/8/layout/radial1"/>
    <dgm:cxn modelId="{C043098C-561D-4275-83B7-9D38395C4641}" type="presParOf" srcId="{5CE74E7C-53B2-473D-9AF1-6665092F8012}" destId="{888FDB44-8280-426E-AA6A-43777E62FB66}" srcOrd="23" destOrd="0" presId="urn:microsoft.com/office/officeart/2005/8/layout/radial1"/>
    <dgm:cxn modelId="{45F11DE1-2D8F-46CA-8795-48F67E0EBB1F}" type="presParOf" srcId="{888FDB44-8280-426E-AA6A-43777E62FB66}" destId="{51FF7D02-38C4-4327-A35E-359BF65A03F1}" srcOrd="0" destOrd="0" presId="urn:microsoft.com/office/officeart/2005/8/layout/radial1"/>
    <dgm:cxn modelId="{33C7D863-AC8F-4B1F-80B0-EDDE1ECA53BA}" type="presParOf" srcId="{5CE74E7C-53B2-473D-9AF1-6665092F8012}" destId="{7C2E4E76-160D-48DB-AAEE-5F3165781E6F}" srcOrd="24" destOrd="0" presId="urn:microsoft.com/office/officeart/2005/8/layout/radial1"/>
    <dgm:cxn modelId="{60AF67B5-75AB-40FE-94AE-538B89D0038F}" type="presParOf" srcId="{5CE74E7C-53B2-473D-9AF1-6665092F8012}" destId="{414CE360-B187-4716-8BC8-C1782FDF96C7}" srcOrd="25" destOrd="0" presId="urn:microsoft.com/office/officeart/2005/8/layout/radial1"/>
    <dgm:cxn modelId="{E5F32E5F-1EE4-4052-98AD-220224A02126}" type="presParOf" srcId="{414CE360-B187-4716-8BC8-C1782FDF96C7}" destId="{B3B51426-925A-4276-8232-981AD238042B}" srcOrd="0" destOrd="0" presId="urn:microsoft.com/office/officeart/2005/8/layout/radial1"/>
    <dgm:cxn modelId="{07E7C617-8B55-4B04-96E8-EB27746375B7}" type="presParOf" srcId="{5CE74E7C-53B2-473D-9AF1-6665092F8012}" destId="{A51F7F97-F97F-4333-8138-9A14D5387F27}" srcOrd="26" destOrd="0" presId="urn:microsoft.com/office/officeart/2005/8/layout/radial1"/>
    <dgm:cxn modelId="{A16CCB05-C17F-45B2-9C86-E75A25094947}" type="presParOf" srcId="{5CE74E7C-53B2-473D-9AF1-6665092F8012}" destId="{E1117991-2AAB-4F79-81EC-304B5BA06848}" srcOrd="27" destOrd="0" presId="urn:microsoft.com/office/officeart/2005/8/layout/radial1"/>
    <dgm:cxn modelId="{C76A4103-BF24-4EF8-B2CF-8D82D23D7276}" type="presParOf" srcId="{E1117991-2AAB-4F79-81EC-304B5BA06848}" destId="{5A193454-85D0-4D43-9909-DF4678E1B8B4}" srcOrd="0" destOrd="0" presId="urn:microsoft.com/office/officeart/2005/8/layout/radial1"/>
    <dgm:cxn modelId="{237C8405-FAA0-40B7-8932-2DBE2CA06B36}" type="presParOf" srcId="{5CE74E7C-53B2-473D-9AF1-6665092F8012}" destId="{DEAE6500-455B-45FC-945D-1FD351A73304}" srcOrd="2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5501F-D067-4DD0-95B8-BC97DF1981BB}">
      <dsp:nvSpPr>
        <dsp:cNvPr id="0" name=""/>
        <dsp:cNvSpPr/>
      </dsp:nvSpPr>
      <dsp:spPr>
        <a:xfrm>
          <a:off x="3049641" y="2932501"/>
          <a:ext cx="992996" cy="9929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Responsable achat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3195062" y="3077922"/>
        <a:ext cx="702154" cy="702154"/>
      </dsp:txXfrm>
    </dsp:sp>
    <dsp:sp modelId="{CAA72999-DF7C-4951-9F48-15CAFCD91E5E}">
      <dsp:nvSpPr>
        <dsp:cNvPr id="0" name=""/>
        <dsp:cNvSpPr/>
      </dsp:nvSpPr>
      <dsp:spPr>
        <a:xfrm rot="16200000">
          <a:off x="2589901" y="1963662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>
        <a:off x="3498328" y="1928451"/>
        <a:ext cx="95623" cy="95623"/>
      </dsp:txXfrm>
    </dsp:sp>
    <dsp:sp modelId="{C13B8A81-C19A-47B7-8D03-56670CE7EFC0}">
      <dsp:nvSpPr>
        <dsp:cNvPr id="0" name=""/>
        <dsp:cNvSpPr/>
      </dsp:nvSpPr>
      <dsp:spPr>
        <a:xfrm>
          <a:off x="3049641" y="27029"/>
          <a:ext cx="992996" cy="9929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Blanchisserie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5 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M. Martin</a:t>
          </a:r>
        </a:p>
      </dsp:txBody>
      <dsp:txXfrm>
        <a:off x="3195062" y="172450"/>
        <a:ext cx="702154" cy="702154"/>
      </dsp:txXfrm>
    </dsp:sp>
    <dsp:sp modelId="{0C5848DF-5AEE-4D37-BEA0-5DF374FC8D23}">
      <dsp:nvSpPr>
        <dsp:cNvPr id="0" name=""/>
        <dsp:cNvSpPr/>
      </dsp:nvSpPr>
      <dsp:spPr>
        <a:xfrm rot="17742857">
          <a:off x="3223031" y="2112003"/>
          <a:ext cx="1902543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02543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>
        <a:off x="4126740" y="2077040"/>
        <a:ext cx="95127" cy="95127"/>
      </dsp:txXfrm>
    </dsp:sp>
    <dsp:sp modelId="{6C3079E2-3086-4B2F-8BE1-FEB6A6B688D0}">
      <dsp:nvSpPr>
        <dsp:cNvPr id="0" name=""/>
        <dsp:cNvSpPr/>
      </dsp:nvSpPr>
      <dsp:spPr>
        <a:xfrm>
          <a:off x="4249468" y="314761"/>
          <a:ext cx="1114618" cy="9929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noProof="0" dirty="0"/>
            <a:t>Achats hôteliers et logistique administrative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noProof="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4412700" y="460182"/>
        <a:ext cx="788154" cy="702154"/>
      </dsp:txXfrm>
    </dsp:sp>
    <dsp:sp modelId="{625F4E7A-B68B-4761-9631-330C1B986747}">
      <dsp:nvSpPr>
        <dsp:cNvPr id="0" name=""/>
        <dsp:cNvSpPr/>
      </dsp:nvSpPr>
      <dsp:spPr>
        <a:xfrm rot="19285714">
          <a:off x="3725696" y="2510632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>
        <a:off x="4634122" y="2475421"/>
        <a:ext cx="95623" cy="95623"/>
      </dsp:txXfrm>
    </dsp:sp>
    <dsp:sp modelId="{85A1443D-CD22-4E02-9F43-3353A4ABC9A2}">
      <dsp:nvSpPr>
        <dsp:cNvPr id="0" name=""/>
        <dsp:cNvSpPr/>
      </dsp:nvSpPr>
      <dsp:spPr>
        <a:xfrm>
          <a:off x="5321231" y="1120969"/>
          <a:ext cx="992996" cy="9929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Assurances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5466652" y="1266390"/>
        <a:ext cx="702154" cy="702154"/>
      </dsp:txXfrm>
    </dsp:sp>
    <dsp:sp modelId="{A2CC3472-F1B8-46FB-AA03-FC7E5B0D601F}">
      <dsp:nvSpPr>
        <dsp:cNvPr id="0" name=""/>
        <dsp:cNvSpPr/>
      </dsp:nvSpPr>
      <dsp:spPr>
        <a:xfrm rot="20828571">
          <a:off x="4006214" y="3093134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>
        <a:off x="4914641" y="3057923"/>
        <a:ext cx="95623" cy="95623"/>
      </dsp:txXfrm>
    </dsp:sp>
    <dsp:sp modelId="{EA90B391-A0AA-4D45-BDA0-8D18D19BA87E}">
      <dsp:nvSpPr>
        <dsp:cNvPr id="0" name=""/>
        <dsp:cNvSpPr/>
      </dsp:nvSpPr>
      <dsp:spPr>
        <a:xfrm>
          <a:off x="5882268" y="2285973"/>
          <a:ext cx="992996" cy="99299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Biomédical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6027689" y="2431394"/>
        <a:ext cx="702154" cy="702154"/>
      </dsp:txXfrm>
    </dsp:sp>
    <dsp:sp modelId="{9D631FBF-2729-4B66-85CF-22462E1A6A68}">
      <dsp:nvSpPr>
        <dsp:cNvPr id="0" name=""/>
        <dsp:cNvSpPr/>
      </dsp:nvSpPr>
      <dsp:spPr>
        <a:xfrm rot="771429">
          <a:off x="4006214" y="3739663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>
        <a:off x="4914641" y="3704452"/>
        <a:ext cx="95623" cy="95623"/>
      </dsp:txXfrm>
    </dsp:sp>
    <dsp:sp modelId="{AFDDBD39-579F-4533-A51A-B0CCB96F784D}">
      <dsp:nvSpPr>
        <dsp:cNvPr id="0" name=""/>
        <dsp:cNvSpPr/>
      </dsp:nvSpPr>
      <dsp:spPr>
        <a:xfrm>
          <a:off x="5882268" y="3579030"/>
          <a:ext cx="992996" cy="99299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Produits sanguins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6027689" y="3724451"/>
        <a:ext cx="702154" cy="702154"/>
      </dsp:txXfrm>
    </dsp:sp>
    <dsp:sp modelId="{A88B4DCB-919E-4E08-AECE-503B7D687BA5}">
      <dsp:nvSpPr>
        <dsp:cNvPr id="0" name=""/>
        <dsp:cNvSpPr/>
      </dsp:nvSpPr>
      <dsp:spPr>
        <a:xfrm rot="2314286">
          <a:off x="3725696" y="4322165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>
        <a:off x="4634122" y="4286954"/>
        <a:ext cx="95623" cy="95623"/>
      </dsp:txXfrm>
    </dsp:sp>
    <dsp:sp modelId="{94739B92-C54A-4FF8-AE7D-21BF976D5734}">
      <dsp:nvSpPr>
        <dsp:cNvPr id="0" name=""/>
        <dsp:cNvSpPr/>
      </dsp:nvSpPr>
      <dsp:spPr>
        <a:xfrm>
          <a:off x="5321231" y="4744034"/>
          <a:ext cx="992996" cy="9929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Laboratoire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5466652" y="4889455"/>
        <a:ext cx="702154" cy="702154"/>
      </dsp:txXfrm>
    </dsp:sp>
    <dsp:sp modelId="{A25A5935-9B11-40B3-92AA-BC36EEAF81C8}">
      <dsp:nvSpPr>
        <dsp:cNvPr id="0" name=""/>
        <dsp:cNvSpPr/>
      </dsp:nvSpPr>
      <dsp:spPr>
        <a:xfrm rot="3857143">
          <a:off x="3220220" y="4725269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>
        <a:off x="4128646" y="4690058"/>
        <a:ext cx="95623" cy="95623"/>
      </dsp:txXfrm>
    </dsp:sp>
    <dsp:sp modelId="{52DB0F89-358D-402F-AD5E-570C1EE1E967}">
      <dsp:nvSpPr>
        <dsp:cNvPr id="0" name=""/>
        <dsp:cNvSpPr/>
      </dsp:nvSpPr>
      <dsp:spPr>
        <a:xfrm>
          <a:off x="4310279" y="5550242"/>
          <a:ext cx="992996" cy="9929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Déchets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4455700" y="5695663"/>
        <a:ext cx="702154" cy="702154"/>
      </dsp:txXfrm>
    </dsp:sp>
    <dsp:sp modelId="{26224A54-6E3D-4E69-A38D-8A3B421221FC}">
      <dsp:nvSpPr>
        <dsp:cNvPr id="0" name=""/>
        <dsp:cNvSpPr/>
      </dsp:nvSpPr>
      <dsp:spPr>
        <a:xfrm rot="5400000">
          <a:off x="2589901" y="4869135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>
        <a:off x="3498328" y="4833924"/>
        <a:ext cx="95623" cy="95623"/>
      </dsp:txXfrm>
    </dsp:sp>
    <dsp:sp modelId="{AAAA171B-4393-4330-9267-261CF73080EB}">
      <dsp:nvSpPr>
        <dsp:cNvPr id="0" name=""/>
        <dsp:cNvSpPr/>
      </dsp:nvSpPr>
      <dsp:spPr>
        <a:xfrm>
          <a:off x="3049641" y="5837974"/>
          <a:ext cx="992996" cy="9929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Logistique, transport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3195062" y="5983395"/>
        <a:ext cx="702154" cy="702154"/>
      </dsp:txXfrm>
    </dsp:sp>
    <dsp:sp modelId="{0E1342B4-C796-43C0-9A82-35A851E74D05}">
      <dsp:nvSpPr>
        <dsp:cNvPr id="0" name=""/>
        <dsp:cNvSpPr/>
      </dsp:nvSpPr>
      <dsp:spPr>
        <a:xfrm rot="6942857">
          <a:off x="1959583" y="4725269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 rot="10800000">
        <a:off x="2868009" y="4690058"/>
        <a:ext cx="95623" cy="95623"/>
      </dsp:txXfrm>
    </dsp:sp>
    <dsp:sp modelId="{DA722088-1CDE-4B23-A81B-1DC7F63F6A4A}">
      <dsp:nvSpPr>
        <dsp:cNvPr id="0" name=""/>
        <dsp:cNvSpPr/>
      </dsp:nvSpPr>
      <dsp:spPr>
        <a:xfrm>
          <a:off x="1789004" y="5550242"/>
          <a:ext cx="992996" cy="99299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Services techniques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1934425" y="5695663"/>
        <a:ext cx="702154" cy="702154"/>
      </dsp:txXfrm>
    </dsp:sp>
    <dsp:sp modelId="{F8EE891F-915F-4FFE-B51C-8098DB047A06}">
      <dsp:nvSpPr>
        <dsp:cNvPr id="0" name=""/>
        <dsp:cNvSpPr/>
      </dsp:nvSpPr>
      <dsp:spPr>
        <a:xfrm rot="8485714">
          <a:off x="1454106" y="4322165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 rot="10800000">
        <a:off x="2362533" y="4286954"/>
        <a:ext cx="95623" cy="95623"/>
      </dsp:txXfrm>
    </dsp:sp>
    <dsp:sp modelId="{19E54342-2B7E-4DA6-89CD-6325EA11AA29}">
      <dsp:nvSpPr>
        <dsp:cNvPr id="0" name=""/>
        <dsp:cNvSpPr/>
      </dsp:nvSpPr>
      <dsp:spPr>
        <a:xfrm>
          <a:off x="778052" y="4744034"/>
          <a:ext cx="992996" cy="99299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Energie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923473" y="4889455"/>
        <a:ext cx="702154" cy="702154"/>
      </dsp:txXfrm>
    </dsp:sp>
    <dsp:sp modelId="{0DBE9047-4872-4E1D-A95E-FD321827802F}">
      <dsp:nvSpPr>
        <dsp:cNvPr id="0" name=""/>
        <dsp:cNvSpPr/>
      </dsp:nvSpPr>
      <dsp:spPr>
        <a:xfrm rot="10028571">
          <a:off x="1173588" y="3739663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 rot="10800000">
        <a:off x="2082015" y="3704452"/>
        <a:ext cx="95623" cy="95623"/>
      </dsp:txXfrm>
    </dsp:sp>
    <dsp:sp modelId="{63B7B842-CA30-45F6-88EF-B0B9C4DCB783}">
      <dsp:nvSpPr>
        <dsp:cNvPr id="0" name=""/>
        <dsp:cNvSpPr/>
      </dsp:nvSpPr>
      <dsp:spPr>
        <a:xfrm>
          <a:off x="217015" y="3579030"/>
          <a:ext cx="992996" cy="9929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Informatique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362436" y="3724451"/>
        <a:ext cx="702154" cy="702154"/>
      </dsp:txXfrm>
    </dsp:sp>
    <dsp:sp modelId="{888FDB44-8280-426E-AA6A-43777E62FB66}">
      <dsp:nvSpPr>
        <dsp:cNvPr id="0" name=""/>
        <dsp:cNvSpPr/>
      </dsp:nvSpPr>
      <dsp:spPr>
        <a:xfrm rot="11571429">
          <a:off x="1173588" y="3093134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 rot="10800000">
        <a:off x="2082015" y="3057923"/>
        <a:ext cx="95623" cy="95623"/>
      </dsp:txXfrm>
    </dsp:sp>
    <dsp:sp modelId="{7C2E4E76-160D-48DB-AAEE-5F3165781E6F}">
      <dsp:nvSpPr>
        <dsp:cNvPr id="0" name=""/>
        <dsp:cNvSpPr/>
      </dsp:nvSpPr>
      <dsp:spPr>
        <a:xfrm>
          <a:off x="217015" y="2285973"/>
          <a:ext cx="992996" cy="9929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Prestations externalisées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362436" y="2431394"/>
        <a:ext cx="702154" cy="702154"/>
      </dsp:txXfrm>
    </dsp:sp>
    <dsp:sp modelId="{414CE360-B187-4716-8BC8-C1782FDF96C7}">
      <dsp:nvSpPr>
        <dsp:cNvPr id="0" name=""/>
        <dsp:cNvSpPr/>
      </dsp:nvSpPr>
      <dsp:spPr>
        <a:xfrm rot="13114286">
          <a:off x="1454106" y="2510632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 rot="10800000">
        <a:off x="2362533" y="2475421"/>
        <a:ext cx="95623" cy="95623"/>
      </dsp:txXfrm>
    </dsp:sp>
    <dsp:sp modelId="{A51F7F97-F97F-4333-8138-9A14D5387F27}">
      <dsp:nvSpPr>
        <dsp:cNvPr id="0" name=""/>
        <dsp:cNvSpPr/>
      </dsp:nvSpPr>
      <dsp:spPr>
        <a:xfrm>
          <a:off x="778052" y="1120969"/>
          <a:ext cx="992996" cy="9929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Alimentation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923473" y="1266390"/>
        <a:ext cx="702154" cy="702154"/>
      </dsp:txXfrm>
    </dsp:sp>
    <dsp:sp modelId="{E1117991-2AAB-4F79-81EC-304B5BA06848}">
      <dsp:nvSpPr>
        <dsp:cNvPr id="0" name=""/>
        <dsp:cNvSpPr/>
      </dsp:nvSpPr>
      <dsp:spPr>
        <a:xfrm rot="14657143">
          <a:off x="1959583" y="2107528"/>
          <a:ext cx="1912476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1912476" y="126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/>
        </a:p>
      </dsp:txBody>
      <dsp:txXfrm rot="10800000">
        <a:off x="2868009" y="2072318"/>
        <a:ext cx="95623" cy="95623"/>
      </dsp:txXfrm>
    </dsp:sp>
    <dsp:sp modelId="{DEAE6500-455B-45FC-945D-1FD351A73304}">
      <dsp:nvSpPr>
        <dsp:cNvPr id="0" name=""/>
        <dsp:cNvSpPr/>
      </dsp:nvSpPr>
      <dsp:spPr>
        <a:xfrm>
          <a:off x="1789004" y="314761"/>
          <a:ext cx="992996" cy="99299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Nettoyage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/>
            <a:t>M€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/>
        </a:p>
      </dsp:txBody>
      <dsp:txXfrm>
        <a:off x="1934425" y="460182"/>
        <a:ext cx="702154" cy="702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76A4B-A8F2-4ED5-BACC-37D5A5D6BF30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8AA1F-A642-4814-AD7B-B3B7BC9A6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770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66E21A-C1A0-4316-830D-6E9312684F0D}" type="slidenum">
              <a:rPr lang="fr-FR" smtClean="0">
                <a:solidFill>
                  <a:srgbClr val="000000"/>
                </a:solidFill>
              </a:rPr>
              <a:pPr/>
              <a:t>2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849922" name="doc id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>
                <a:solidFill>
                  <a:srgbClr val="000000"/>
                </a:solidFill>
              </a:rPr>
              <a:t>PAR-FGP053-20111027-MODELE-EP2710</a:t>
            </a:r>
          </a:p>
        </p:txBody>
      </p:sp>
      <p:sp>
        <p:nvSpPr>
          <p:cNvPr id="84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1175" y="617538"/>
            <a:ext cx="5783263" cy="4338637"/>
          </a:xfrm>
          <a:ln>
            <a:solidFill>
              <a:srgbClr val="000000"/>
            </a:solidFill>
          </a:ln>
        </p:spPr>
      </p:sp>
      <p:sp>
        <p:nvSpPr>
          <p:cNvPr id="849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64" y="5296468"/>
            <a:ext cx="5792787" cy="244332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image" Target="../media/image1.emf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oleObject" Target="../embeddings/oleObject2.bin"/><Relationship Id="rId2" Type="http://schemas.openxmlformats.org/officeDocument/2006/relationships/tags" Target="../tags/tag13.xml"/><Relationship Id="rId16" Type="http://schemas.openxmlformats.org/officeDocument/2006/relationships/image" Target="../media/image6.jpeg"/><Relationship Id="rId1" Type="http://schemas.openxmlformats.org/officeDocument/2006/relationships/vmlDrawing" Target="../drawings/vmlDrawing2.vml"/><Relationship Id="rId6" Type="http://schemas.openxmlformats.org/officeDocument/2006/relationships/tags" Target="../tags/tag17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6.xml"/><Relationship Id="rId15" Type="http://schemas.openxmlformats.org/officeDocument/2006/relationships/image" Target="../media/image5.jpeg"/><Relationship Id="rId10" Type="http://schemas.openxmlformats.org/officeDocument/2006/relationships/tags" Target="../tags/tag21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image" Target="../media/image4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447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291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698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5870" y="1"/>
          <a:ext cx="149469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" y="1"/>
                        <a:ext cx="149469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McK Title Elements"/>
          <p:cNvGrpSpPr>
            <a:grpSpLocks/>
          </p:cNvGrpSpPr>
          <p:nvPr userDrawn="1">
            <p:custDataLst>
              <p:tags r:id="rId3"/>
            </p:custDataLst>
          </p:nvPr>
        </p:nvGrpSpPr>
        <p:grpSpPr bwMode="auto">
          <a:xfrm>
            <a:off x="1" y="0"/>
            <a:ext cx="7826620" cy="6859588"/>
            <a:chOff x="0" y="0"/>
            <a:chExt cx="4832" cy="4235"/>
          </a:xfrm>
        </p:grpSpPr>
        <p:sp>
          <p:nvSpPr>
            <p:cNvPr id="6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099"/>
              <a:ext cx="310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500">
                  <a:solidFill>
                    <a:srgbClr val="000000"/>
                  </a:solidFill>
                </a:rPr>
                <a:t>Type de document</a:t>
              </a:r>
            </a:p>
          </p:txBody>
        </p:sp>
        <p:sp>
          <p:nvSpPr>
            <p:cNvPr id="7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500">
                  <a:solidFill>
                    <a:srgbClr val="000000"/>
                  </a:solidFill>
                </a:rPr>
                <a:t>Date</a:t>
              </a:r>
            </a:p>
          </p:txBody>
        </p:sp>
        <p:sp>
          <p:nvSpPr>
            <p:cNvPr id="8" name="McK Disclaimer" hidden="1"/>
            <p:cNvSpPr>
              <a:spLocks noChangeArrowheads="1"/>
            </p:cNvSpPr>
            <p:nvPr/>
          </p:nvSpPr>
          <p:spPr bwMode="auto">
            <a:xfrm>
              <a:off x="1663" y="3664"/>
              <a:ext cx="3169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86042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900">
                  <a:solidFill>
                    <a:srgbClr val="000000"/>
                  </a:solidFill>
                </a:rPr>
                <a:t>CONFIDENTIEL ET PROPRIÉTÉ DE McKINSEY &amp; COMPANY</a:t>
              </a:r>
            </a:p>
            <a:p>
              <a:pPr defTabSz="86042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900">
                  <a:solidFill>
                    <a:srgbClr val="000000"/>
                  </a:solidFill>
                </a:rPr>
                <a:t>Toute utilisation de ce support, ainsi que de son contenu, sans autorisation expresse de McKinsey &amp; Company est strictement interdite</a:t>
              </a:r>
            </a:p>
          </p:txBody>
        </p:sp>
        <p:sp>
          <p:nvSpPr>
            <p:cNvPr id="9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000">
                <a:solidFill>
                  <a:srgbClr val="000000"/>
                </a:solidFill>
              </a:endParaRPr>
            </a:p>
          </p:txBody>
        </p:sp>
        <p:sp>
          <p:nvSpPr>
            <p:cNvPr id="10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000">
                <a:solidFill>
                  <a:srgbClr val="000000"/>
                </a:solidFill>
              </a:endParaRPr>
            </a:p>
          </p:txBody>
        </p:sp>
      </p:grpSp>
      <p:sp>
        <p:nvSpPr>
          <p:cNvPr id="11" name="Rectangle 1195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0" y="6429553"/>
            <a:ext cx="9144000" cy="428625"/>
          </a:xfrm>
          <a:prstGeom prst="rect">
            <a:avLst/>
          </a:prstGeom>
          <a:solidFill>
            <a:srgbClr val="0029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>
              <a:solidFill>
                <a:srgbClr val="000000"/>
              </a:solidFill>
            </a:endParaRPr>
          </a:p>
        </p:txBody>
      </p:sp>
      <p:pic>
        <p:nvPicPr>
          <p:cNvPr id="12" name="TitleBottomBarBW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7319597" y="6573838"/>
            <a:ext cx="1670539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oc id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615085" y="36513"/>
            <a:ext cx="300403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900">
              <a:solidFill>
                <a:srgbClr val="000000"/>
              </a:solidFill>
            </a:endParaRPr>
          </a:p>
        </p:txBody>
      </p:sp>
      <p:sp>
        <p:nvSpPr>
          <p:cNvPr id="14" name="AutoShape 120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 rot="5140313">
            <a:off x="824481" y="1323918"/>
            <a:ext cx="2528887" cy="2932235"/>
          </a:xfrm>
          <a:custGeom>
            <a:avLst/>
            <a:gdLst>
              <a:gd name="G0" fmla="+- 9420 0 0"/>
              <a:gd name="G1" fmla="+- 21600 0 9420"/>
              <a:gd name="G2" fmla="*/ 9420 1 2"/>
              <a:gd name="G3" fmla="+- 21600 0 G2"/>
              <a:gd name="G4" fmla="+/ 9420 21600 2"/>
              <a:gd name="G5" fmla="+/ G1 0 2"/>
              <a:gd name="G6" fmla="*/ 21600 21600 9420"/>
              <a:gd name="G7" fmla="*/ G6 1 2"/>
              <a:gd name="G8" fmla="+- 21600 0 G7"/>
              <a:gd name="G9" fmla="*/ 21600 1 2"/>
              <a:gd name="G10" fmla="+- 9420 0 G9"/>
              <a:gd name="G11" fmla="?: G10 G8 0"/>
              <a:gd name="G12" fmla="?: G10 G7 21600"/>
              <a:gd name="T0" fmla="*/ 16890 w 21600"/>
              <a:gd name="T1" fmla="*/ 10800 h 21600"/>
              <a:gd name="T2" fmla="*/ 10800 w 21600"/>
              <a:gd name="T3" fmla="*/ 21600 h 21600"/>
              <a:gd name="T4" fmla="*/ 4710 w 21600"/>
              <a:gd name="T5" fmla="*/ 10800 h 21600"/>
              <a:gd name="T6" fmla="*/ 10800 w 21600"/>
              <a:gd name="T7" fmla="*/ 0 h 21600"/>
              <a:gd name="T8" fmla="*/ 6510 w 21600"/>
              <a:gd name="T9" fmla="*/ 6510 h 21600"/>
              <a:gd name="T10" fmla="*/ 15090 w 21600"/>
              <a:gd name="T11" fmla="*/ 1509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9420" y="21600"/>
                </a:lnTo>
                <a:lnTo>
                  <a:pt x="1218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600">
                  <a:alpha val="50999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>
              <a:solidFill>
                <a:srgbClr val="000000"/>
              </a:solidFill>
            </a:endParaRPr>
          </a:p>
        </p:txBody>
      </p:sp>
      <p:pic>
        <p:nvPicPr>
          <p:cNvPr id="15" name="Image 1" descr="Ebauche-sphère-4.jpg"/>
          <p:cNvPicPr>
            <a:picLocks noChangeAspect="1" noChangeArrowheads="1"/>
          </p:cNvPicPr>
          <p:nvPr userDrawn="1">
            <p:custDataLst>
              <p:tags r:id="rId8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5066" y="931864"/>
            <a:ext cx="4409343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10" descr="phare"/>
          <p:cNvPicPr>
            <a:picLocks noChangeAspect="1" noChangeArrowheads="1"/>
          </p:cNvPicPr>
          <p:nvPr userDrawn="1">
            <p:custDataLst>
              <p:tags r:id="rId9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861" t="8690" r="25528"/>
          <a:stretch>
            <a:fillRect/>
          </a:stretch>
        </p:blipFill>
        <p:spPr bwMode="auto">
          <a:xfrm>
            <a:off x="1" y="1944693"/>
            <a:ext cx="1273420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Arc 1211"/>
          <p:cNvSpPr>
            <a:spLocks/>
          </p:cNvSpPr>
          <p:nvPr userDrawn="1">
            <p:custDataLst>
              <p:tags r:id="rId10"/>
            </p:custDataLst>
          </p:nvPr>
        </p:nvSpPr>
        <p:spPr bwMode="auto">
          <a:xfrm flipH="1" flipV="1">
            <a:off x="-8792" y="5954714"/>
            <a:ext cx="1289539" cy="736600"/>
          </a:xfrm>
          <a:custGeom>
            <a:avLst/>
            <a:gdLst>
              <a:gd name="G0" fmla="+- 17738 0 0"/>
              <a:gd name="G1" fmla="+- 21600 0 0"/>
              <a:gd name="G2" fmla="+- 21600 0 0"/>
              <a:gd name="T0" fmla="*/ 0 w 25659"/>
              <a:gd name="T1" fmla="*/ 9274 h 21600"/>
              <a:gd name="T2" fmla="*/ 25659 w 25659"/>
              <a:gd name="T3" fmla="*/ 1505 h 21600"/>
              <a:gd name="T4" fmla="*/ 17738 w 2565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659" h="21600" fill="none" extrusionOk="0">
                <a:moveTo>
                  <a:pt x="0" y="9274"/>
                </a:moveTo>
                <a:cubicBezTo>
                  <a:pt x="4037" y="3464"/>
                  <a:pt x="10663" y="-1"/>
                  <a:pt x="17738" y="0"/>
                </a:cubicBezTo>
                <a:cubicBezTo>
                  <a:pt x="20449" y="0"/>
                  <a:pt x="23136" y="510"/>
                  <a:pt x="25659" y="1504"/>
                </a:cubicBezTo>
              </a:path>
              <a:path w="25659" h="21600" stroke="0" extrusionOk="0">
                <a:moveTo>
                  <a:pt x="0" y="9274"/>
                </a:moveTo>
                <a:cubicBezTo>
                  <a:pt x="4037" y="3464"/>
                  <a:pt x="10663" y="-1"/>
                  <a:pt x="17738" y="0"/>
                </a:cubicBezTo>
                <a:cubicBezTo>
                  <a:pt x="20449" y="0"/>
                  <a:pt x="23136" y="510"/>
                  <a:pt x="25659" y="1504"/>
                </a:cubicBezTo>
                <a:lnTo>
                  <a:pt x="17738" y="21600"/>
                </a:lnTo>
                <a:close/>
              </a:path>
            </a:pathLst>
          </a:custGeom>
          <a:noFill/>
          <a:ln w="1270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>
              <a:solidFill>
                <a:srgbClr val="000000"/>
              </a:solidFill>
            </a:endParaRP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93378" y="4543603"/>
            <a:ext cx="5036527" cy="477054"/>
          </a:xfrm>
        </p:spPr>
        <p:txBody>
          <a:bodyPr/>
          <a:lstStyle>
            <a:lvl1pPr>
              <a:defRPr sz="3100" b="0"/>
            </a:lvl1pPr>
          </a:lstStyle>
          <a:p>
            <a:r>
              <a:rPr lang="fr-FR"/>
              <a:t>Click to edit Master title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93378" y="5632628"/>
            <a:ext cx="5036527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fr-FR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93123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B213D6-9DC1-4F10-AB61-46EAC2C5FEA9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7187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23110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39FFD6-3519-4C8B-A99B-05106F2663BF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5971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97927" y="1939934"/>
            <a:ext cx="3681047" cy="124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19741" y="1939934"/>
            <a:ext cx="3682511" cy="124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30ACF0-DD2C-447F-A68B-89D712ABE890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8155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38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6D6BDF-B900-46FB-B49A-4C181CCFC0F3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0894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A7DF2-E5A5-4519-AEEB-760144532D1A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2437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310566-3624-4BD9-982A-437AB220BBA3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90244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819550"/>
            <a:ext cx="3008435" cy="6155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449B21-FB79-42E1-9DAC-829AB817D121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914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69224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7" y="5059738"/>
            <a:ext cx="5486400" cy="307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167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7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EA4649-24CA-40FF-A1C8-0093B9500CE3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6418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B25936-2DEF-472B-A812-C28CACE46B12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4890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330626" y="304801"/>
            <a:ext cx="584775" cy="28829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1081" y="304801"/>
            <a:ext cx="6216163" cy="28829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79D23B-F23B-4BDC-AB0D-9BFD3BF3248D}" type="slidenum">
              <a:rPr lang="fr-FR"/>
              <a:pPr/>
              <a:t>‹N°›</a:t>
            </a:fld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918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920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503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456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41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40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23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62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tags" Target="../tags/tag5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8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tags" Target="../tags/tag4.xml"/><Relationship Id="rId25" Type="http://schemas.openxmlformats.org/officeDocument/2006/relationships/tags" Target="../tags/tag12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3.xml"/><Relationship Id="rId20" Type="http://schemas.openxmlformats.org/officeDocument/2006/relationships/tags" Target="../tags/tag7.xml"/><Relationship Id="rId29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11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23" Type="http://schemas.openxmlformats.org/officeDocument/2006/relationships/tags" Target="../tags/tag10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Relationship Id="rId22" Type="http://schemas.openxmlformats.org/officeDocument/2006/relationships/tags" Target="../tags/tag9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78DBD-4D78-4144-88EE-842674CC710D}" type="datetimeFigureOut">
              <a:rPr lang="fr-FR" smtClean="0"/>
              <a:t>06/02/2017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E500E-FAF8-4CE1-82AC-D3EBC825AB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87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0" name="Object 366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5870" y="1"/>
          <a:ext cx="149469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think-cell Slide" r:id="rId26" imgW="360" imgH="360" progId="">
                  <p:embed/>
                </p:oleObj>
              </mc:Choice>
              <mc:Fallback>
                <p:oleObj name="think-cell Slide" r:id="rId26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" y="1"/>
                        <a:ext cx="149469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8" name="AutoShape 324"/>
          <p:cNvSpPr>
            <a:spLocks noChangeArrowheads="1"/>
          </p:cNvSpPr>
          <p:nvPr userDrawn="1">
            <p:custDataLst>
              <p:tags r:id="rId15"/>
            </p:custDataLst>
          </p:nvPr>
        </p:nvSpPr>
        <p:spPr bwMode="auto">
          <a:xfrm rot="5400000">
            <a:off x="3832925" y="-3716203"/>
            <a:ext cx="606425" cy="8272097"/>
          </a:xfrm>
          <a:custGeom>
            <a:avLst/>
            <a:gdLst>
              <a:gd name="G0" fmla="+- 0 0 0"/>
              <a:gd name="G1" fmla="+- 21600 0 0"/>
              <a:gd name="G2" fmla="*/ 0 1 2"/>
              <a:gd name="G3" fmla="+- 21600 0 G2"/>
              <a:gd name="G4" fmla="+/ 0 21600 2"/>
              <a:gd name="G5" fmla="+/ G1 0 2"/>
              <a:gd name="G6" fmla="*/ 21600 21600 0"/>
              <a:gd name="G7" fmla="*/ G6 1 2"/>
              <a:gd name="G8" fmla="+- 21600 0 G7"/>
              <a:gd name="G9" fmla="*/ 21600 1 2"/>
              <a:gd name="G10" fmla="+- 0 0 G9"/>
              <a:gd name="G11" fmla="?: G10 G8 0"/>
              <a:gd name="G12" fmla="?: G10 G7 21600"/>
              <a:gd name="T0" fmla="*/ 21600 w 21600"/>
              <a:gd name="T1" fmla="*/ 10800 h 21600"/>
              <a:gd name="T2" fmla="*/ 10800 w 21600"/>
              <a:gd name="T3" fmla="*/ 21600 h 21600"/>
              <a:gd name="T4" fmla="*/ 0 w 21600"/>
              <a:gd name="T5" fmla="*/ 10800 h 21600"/>
              <a:gd name="T6" fmla="*/ 10800 w 21600"/>
              <a:gd name="T7" fmla="*/ 0 h 21600"/>
              <a:gd name="T8" fmla="*/ 1800 w 21600"/>
              <a:gd name="T9" fmla="*/ 1800 h 21600"/>
              <a:gd name="T10" fmla="*/ 19800 w 21600"/>
              <a:gd name="T11" fmla="*/ 19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9933">
                  <a:alpha val="60001"/>
                </a:srgbClr>
              </a:gs>
            </a:gsLst>
            <a:lin ang="5400000" scaled="1"/>
          </a:gradFill>
          <a:ln w="31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>
              <a:solidFill>
                <a:srgbClr val="000000"/>
              </a:solidFill>
            </a:endParaRPr>
          </a:p>
        </p:txBody>
      </p:sp>
      <p:sp>
        <p:nvSpPr>
          <p:cNvPr id="1393" name="McK 2. Slide Title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441082" y="304801"/>
            <a:ext cx="847431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76" name="McK 1. On-page tracker" hidden="1"/>
          <p:cNvSpPr>
            <a:spLocks noChangeArrowheads="1"/>
          </p:cNvSpPr>
          <p:nvPr userDrawn="1">
            <p:custDataLst>
              <p:tags r:id="rId17"/>
            </p:custDataLst>
          </p:nvPr>
        </p:nvSpPr>
        <p:spPr bwMode="auto">
          <a:xfrm>
            <a:off x="441081" y="26989"/>
            <a:ext cx="92012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77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50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032" name="McK 3. Unit of measure" hidden="1"/>
          <p:cNvSpPr txBox="1">
            <a:spLocks noChangeArrowheads="1"/>
          </p:cNvSpPr>
          <p:nvPr userDrawn="1">
            <p:custDataLst>
              <p:tags r:id="rId18"/>
            </p:custDataLst>
          </p:nvPr>
        </p:nvSpPr>
        <p:spPr bwMode="auto">
          <a:xfrm>
            <a:off x="441081" y="700088"/>
            <a:ext cx="847725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957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50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96" name="Rectangle 286"/>
          <p:cNvSpPr>
            <a:spLocks noGrp="1" noChangeArrowheads="1"/>
          </p:cNvSpPr>
          <p:nvPr>
            <p:ph type="body" idx="1"/>
            <p:custDataLst>
              <p:tags r:id="rId19"/>
            </p:custDataLst>
          </p:nvPr>
        </p:nvSpPr>
        <p:spPr bwMode="auto">
          <a:xfrm>
            <a:off x="997933" y="1939934"/>
            <a:ext cx="750423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pic>
        <p:nvPicPr>
          <p:cNvPr id="1397" name="Picture 16" descr="03int-PPT-22-02"/>
          <p:cNvPicPr>
            <a:picLocks noChangeAspect="1" noChangeArrowheads="1"/>
          </p:cNvPicPr>
          <p:nvPr userDrawn="1">
            <p:custDataLst>
              <p:tags r:id="rId20"/>
            </p:custDataLst>
          </p:nvPr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5703"/>
          <a:stretch>
            <a:fillRect/>
          </a:stretch>
        </p:blipFill>
        <p:spPr bwMode="auto">
          <a:xfrm>
            <a:off x="0" y="5045253"/>
            <a:ext cx="914400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1" name="McK 4. Footnote" hidden="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41082" y="6190427"/>
            <a:ext cx="840398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marL="112713" indent="-112713" defTabSz="957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100">
                <a:solidFill>
                  <a:srgbClr val="000000"/>
                </a:solidFill>
              </a:rPr>
              <a:t>1 Note de bas de page</a:t>
            </a:r>
          </a:p>
        </p:txBody>
      </p:sp>
      <p:sp>
        <p:nvSpPr>
          <p:cNvPr id="1154" name="McK 5. Source" hidden="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441082" y="6559227"/>
            <a:ext cx="674663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96913" indent="-696913" defTabSz="957263" fontAlgn="base">
              <a:spcBef>
                <a:spcPct val="0"/>
              </a:spcBef>
              <a:spcAft>
                <a:spcPct val="0"/>
              </a:spcAft>
              <a:tabLst>
                <a:tab pos="696913" algn="l"/>
              </a:tabLst>
              <a:defRPr/>
            </a:pPr>
            <a:r>
              <a:rPr lang="fr-FR" sz="1100">
                <a:solidFill>
                  <a:srgbClr val="000000"/>
                </a:solidFill>
              </a:rPr>
              <a:t>SOURCE : Nom de la source</a:t>
            </a:r>
          </a:p>
        </p:txBody>
      </p:sp>
      <p:sp>
        <p:nvSpPr>
          <p:cNvPr id="1304" name="Rectangle 280"/>
          <p:cNvSpPr>
            <a:spLocks noGrp="1" noChangeArrowheads="1"/>
          </p:cNvSpPr>
          <p:nvPr>
            <p:ph type="sldNum" sz="quarter" idx="4"/>
            <p:custDataLst>
              <p:tags r:id="rId23"/>
            </p:custDataLst>
          </p:nvPr>
        </p:nvSpPr>
        <p:spPr bwMode="auto">
          <a:xfrm>
            <a:off x="8719039" y="6566078"/>
            <a:ext cx="199292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00" dirty="0"/>
              <a:t> </a:t>
            </a:r>
          </a:p>
        </p:txBody>
      </p:sp>
      <p:grpSp>
        <p:nvGrpSpPr>
          <p:cNvPr id="1403" name="ACET" hidden="1"/>
          <p:cNvGrpSpPr>
            <a:grpSpLocks/>
          </p:cNvGrpSpPr>
          <p:nvPr userDrawn="1">
            <p:custDataLst>
              <p:tags r:id="rId24"/>
            </p:custDataLst>
          </p:nvPr>
        </p:nvGrpSpPr>
        <p:grpSpPr bwMode="auto">
          <a:xfrm>
            <a:off x="1481511" y="1125017"/>
            <a:ext cx="4352192" cy="543447"/>
            <a:chOff x="915" y="695"/>
            <a:chExt cx="2686" cy="335"/>
          </a:xfrm>
        </p:grpSpPr>
        <p:cxnSp>
          <p:nvCxnSpPr>
            <p:cNvPr id="1406" name="AutoShape 318" hidden="1"/>
            <p:cNvCxnSpPr>
              <a:cxnSpLocks noChangeShapeType="1"/>
              <a:stCxn id="1343" idx="4"/>
              <a:endCxn id="134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43" name="AutoShape 319" hidden="1"/>
            <p:cNvSpPr>
              <a:spLocks noChangeArrowheads="1"/>
            </p:cNvSpPr>
            <p:nvPr/>
          </p:nvSpPr>
          <p:spPr bwMode="auto">
            <a:xfrm>
              <a:off x="915" y="695"/>
              <a:ext cx="2686" cy="33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9548" anchor="b">
              <a:spAutoFit/>
            </a:bodyPr>
            <a:lstStyle/>
            <a:p>
              <a:pPr defTabSz="9779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700" b="1">
                  <a:solidFill>
                    <a:srgbClr val="000000"/>
                  </a:solidFill>
                </a:rPr>
                <a:t>Title</a:t>
              </a:r>
            </a:p>
            <a:p>
              <a:pPr defTabSz="9779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7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1404" name="Image 52" descr="C:\Documents and Settings\Jbseblain\Bureau\Ebauche-sphères-2.jpg"/>
          <p:cNvPicPr>
            <a:picLocks noChangeAspect="1" noChangeArrowheads="1"/>
          </p:cNvPicPr>
          <p:nvPr userDrawn="1">
            <p:custDataLst>
              <p:tags r:id="rId25"/>
            </p:custDataLst>
          </p:nvPr>
        </p:nvPicPr>
        <p:blipFill>
          <a:blip r:embed="rId2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93105" y="6390084"/>
            <a:ext cx="508489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334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rgbClr val="000000"/>
          </a:solidFill>
          <a:latin typeface="+mn-lt"/>
          <a:ea typeface="+mn-ea"/>
          <a:cs typeface="+mn-cs"/>
        </a:defRPr>
      </a:lvl1pPr>
      <a:lvl2pPr marL="220663" indent="-219075"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rgbClr val="000000"/>
          </a:solidFill>
          <a:latin typeface="+mn-lt"/>
        </a:defRPr>
      </a:lvl2pPr>
      <a:lvl3pPr marL="522288" indent="-300038"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rgbClr val="000000"/>
          </a:solidFill>
          <a:latin typeface="+mn-lt"/>
        </a:defRPr>
      </a:lvl3pPr>
      <a:lvl4pPr marL="703263" indent="-179388"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rgbClr val="000000"/>
          </a:solidFill>
          <a:latin typeface="+mn-lt"/>
        </a:defRPr>
      </a:lvl4pPr>
      <a:lvl5pPr marL="852488" indent="-147638"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5pPr>
      <a:lvl6pPr marL="13096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6pPr>
      <a:lvl7pPr marL="17668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7pPr>
      <a:lvl8pPr marL="22240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8pPr>
      <a:lvl9pPr marL="26812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tags" Target="../tags/tag44.xml"/><Relationship Id="rId18" Type="http://schemas.openxmlformats.org/officeDocument/2006/relationships/tags" Target="../tags/tag49.xml"/><Relationship Id="rId26" Type="http://schemas.openxmlformats.org/officeDocument/2006/relationships/tags" Target="../tags/tag57.xml"/><Relationship Id="rId39" Type="http://schemas.openxmlformats.org/officeDocument/2006/relationships/tags" Target="../tags/tag70.xml"/><Relationship Id="rId3" Type="http://schemas.openxmlformats.org/officeDocument/2006/relationships/tags" Target="../tags/tag34.xml"/><Relationship Id="rId21" Type="http://schemas.openxmlformats.org/officeDocument/2006/relationships/tags" Target="../tags/tag52.xml"/><Relationship Id="rId34" Type="http://schemas.openxmlformats.org/officeDocument/2006/relationships/tags" Target="../tags/tag65.xml"/><Relationship Id="rId42" Type="http://schemas.openxmlformats.org/officeDocument/2006/relationships/tags" Target="../tags/tag73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tags" Target="../tags/tag48.xml"/><Relationship Id="rId25" Type="http://schemas.openxmlformats.org/officeDocument/2006/relationships/tags" Target="../tags/tag56.xml"/><Relationship Id="rId33" Type="http://schemas.openxmlformats.org/officeDocument/2006/relationships/tags" Target="../tags/tag64.xml"/><Relationship Id="rId38" Type="http://schemas.openxmlformats.org/officeDocument/2006/relationships/tags" Target="../tags/tag69.xml"/><Relationship Id="rId46" Type="http://schemas.openxmlformats.org/officeDocument/2006/relationships/notesSlide" Target="../notesSlides/notesSlide1.xml"/><Relationship Id="rId2" Type="http://schemas.openxmlformats.org/officeDocument/2006/relationships/tags" Target="../tags/tag33.xml"/><Relationship Id="rId16" Type="http://schemas.openxmlformats.org/officeDocument/2006/relationships/tags" Target="../tags/tag47.xml"/><Relationship Id="rId20" Type="http://schemas.openxmlformats.org/officeDocument/2006/relationships/tags" Target="../tags/tag51.xml"/><Relationship Id="rId29" Type="http://schemas.openxmlformats.org/officeDocument/2006/relationships/tags" Target="../tags/tag60.xml"/><Relationship Id="rId41" Type="http://schemas.openxmlformats.org/officeDocument/2006/relationships/tags" Target="../tags/tag72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24" Type="http://schemas.openxmlformats.org/officeDocument/2006/relationships/tags" Target="../tags/tag55.xml"/><Relationship Id="rId32" Type="http://schemas.openxmlformats.org/officeDocument/2006/relationships/tags" Target="../tags/tag63.xml"/><Relationship Id="rId37" Type="http://schemas.openxmlformats.org/officeDocument/2006/relationships/tags" Target="../tags/tag68.xml"/><Relationship Id="rId40" Type="http://schemas.openxmlformats.org/officeDocument/2006/relationships/tags" Target="../tags/tag71.xml"/><Relationship Id="rId45" Type="http://schemas.openxmlformats.org/officeDocument/2006/relationships/slideLayout" Target="../slideLayouts/slideLayout6.xml"/><Relationship Id="rId5" Type="http://schemas.openxmlformats.org/officeDocument/2006/relationships/tags" Target="../tags/tag36.xml"/><Relationship Id="rId15" Type="http://schemas.openxmlformats.org/officeDocument/2006/relationships/tags" Target="../tags/tag46.xml"/><Relationship Id="rId23" Type="http://schemas.openxmlformats.org/officeDocument/2006/relationships/tags" Target="../tags/tag54.xml"/><Relationship Id="rId28" Type="http://schemas.openxmlformats.org/officeDocument/2006/relationships/tags" Target="../tags/tag59.xml"/><Relationship Id="rId36" Type="http://schemas.openxmlformats.org/officeDocument/2006/relationships/tags" Target="../tags/tag67.xml"/><Relationship Id="rId10" Type="http://schemas.openxmlformats.org/officeDocument/2006/relationships/tags" Target="../tags/tag41.xml"/><Relationship Id="rId19" Type="http://schemas.openxmlformats.org/officeDocument/2006/relationships/tags" Target="../tags/tag50.xml"/><Relationship Id="rId31" Type="http://schemas.openxmlformats.org/officeDocument/2006/relationships/tags" Target="../tags/tag62.xml"/><Relationship Id="rId44" Type="http://schemas.openxmlformats.org/officeDocument/2006/relationships/tags" Target="../tags/tag75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tags" Target="../tags/tag45.xml"/><Relationship Id="rId22" Type="http://schemas.openxmlformats.org/officeDocument/2006/relationships/tags" Target="../tags/tag53.xml"/><Relationship Id="rId27" Type="http://schemas.openxmlformats.org/officeDocument/2006/relationships/tags" Target="../tags/tag58.xml"/><Relationship Id="rId30" Type="http://schemas.openxmlformats.org/officeDocument/2006/relationships/tags" Target="../tags/tag61.xml"/><Relationship Id="rId35" Type="http://schemas.openxmlformats.org/officeDocument/2006/relationships/tags" Target="../tags/tag66.xml"/><Relationship Id="rId43" Type="http://schemas.openxmlformats.org/officeDocument/2006/relationships/tags" Target="../tags/tag7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6584" y="4807659"/>
            <a:ext cx="1381168" cy="2016604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237755"/>
              </p:ext>
            </p:extLst>
          </p:nvPr>
        </p:nvGraphicFramePr>
        <p:xfrm>
          <a:off x="765871" y="-1295"/>
          <a:ext cx="709228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2840989" y="1664804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674651" y="1340769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fr-FR" sz="11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M. Gestionnaire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450179" y="1664804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111494" y="2132857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263894" y="2952709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263894" y="3645025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110637" y="4509121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626018" y="5013177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674651" y="5384501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817678" y="5013177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233170" y="4509121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953494" y="3645025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027451" y="2952708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229662" y="2132856"/>
            <a:ext cx="1274039" cy="2160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803853" y="2852110"/>
            <a:ext cx="992996" cy="992996"/>
            <a:chOff x="1789004" y="314761"/>
            <a:chExt cx="992996" cy="992996"/>
          </a:xfrm>
        </p:grpSpPr>
        <p:sp>
          <p:nvSpPr>
            <p:cNvPr id="22" name="Ellipse 21"/>
            <p:cNvSpPr/>
            <p:nvPr/>
          </p:nvSpPr>
          <p:spPr>
            <a:xfrm>
              <a:off x="1789004" y="314761"/>
              <a:ext cx="992996" cy="99299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Ellipse 4"/>
            <p:cNvSpPr/>
            <p:nvPr/>
          </p:nvSpPr>
          <p:spPr>
            <a:xfrm>
              <a:off x="1934425" y="460182"/>
              <a:ext cx="702154" cy="702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Audits et honoraires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M€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000" kern="1200" dirty="0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7803853" y="3859540"/>
            <a:ext cx="992996" cy="992996"/>
            <a:chOff x="3049641" y="27029"/>
            <a:chExt cx="992996" cy="992996"/>
          </a:xfrm>
        </p:grpSpPr>
        <p:sp>
          <p:nvSpPr>
            <p:cNvPr id="25" name="Ellipse 24"/>
            <p:cNvSpPr/>
            <p:nvPr/>
          </p:nvSpPr>
          <p:spPr>
            <a:xfrm>
              <a:off x="3049641" y="27029"/>
              <a:ext cx="992996" cy="99299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Ellipse 4"/>
            <p:cNvSpPr/>
            <p:nvPr/>
          </p:nvSpPr>
          <p:spPr>
            <a:xfrm>
              <a:off x="3195062" y="172450"/>
              <a:ext cx="702154" cy="702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Finance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 M€</a:t>
              </a:r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7803853" y="4852785"/>
            <a:ext cx="992996" cy="992996"/>
            <a:chOff x="217015" y="2285973"/>
            <a:chExt cx="992996" cy="992996"/>
          </a:xfrm>
        </p:grpSpPr>
        <p:sp>
          <p:nvSpPr>
            <p:cNvPr id="28" name="Ellipse 27"/>
            <p:cNvSpPr/>
            <p:nvPr/>
          </p:nvSpPr>
          <p:spPr>
            <a:xfrm>
              <a:off x="217015" y="2285973"/>
              <a:ext cx="992996" cy="99299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Ellipse 4"/>
            <p:cNvSpPr/>
            <p:nvPr/>
          </p:nvSpPr>
          <p:spPr>
            <a:xfrm>
              <a:off x="362436" y="2431394"/>
              <a:ext cx="702154" cy="702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Prestations RH (hors formations)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M€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000" kern="1200" dirty="0"/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7803853" y="5845780"/>
            <a:ext cx="992996" cy="992996"/>
            <a:chOff x="778052" y="1120969"/>
            <a:chExt cx="992996" cy="992996"/>
          </a:xfrm>
        </p:grpSpPr>
        <p:sp>
          <p:nvSpPr>
            <p:cNvPr id="31" name="Ellipse 30"/>
            <p:cNvSpPr/>
            <p:nvPr/>
          </p:nvSpPr>
          <p:spPr>
            <a:xfrm>
              <a:off x="778052" y="1120969"/>
              <a:ext cx="992996" cy="99299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Ellipse 4"/>
            <p:cNvSpPr/>
            <p:nvPr/>
          </p:nvSpPr>
          <p:spPr>
            <a:xfrm>
              <a:off x="923473" y="1266390"/>
              <a:ext cx="702154" cy="702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Prestations médicales externalisées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M€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000" kern="1200" dirty="0"/>
            </a:p>
          </p:txBody>
        </p:sp>
      </p:grpSp>
      <p:sp>
        <p:nvSpPr>
          <p:cNvPr id="33" name="Ellipse 32"/>
          <p:cNvSpPr/>
          <p:nvPr/>
        </p:nvSpPr>
        <p:spPr bwMode="auto">
          <a:xfrm>
            <a:off x="7443813" y="93821"/>
            <a:ext cx="1664692" cy="268208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kern="0" dirty="0">
                <a:solidFill>
                  <a:srgbClr val="000000"/>
                </a:solidFill>
                <a:latin typeface="Calibri"/>
              </a:rPr>
              <a:t>Pharmacie</a:t>
            </a: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100" b="1" kern="0" dirty="0">
                <a:solidFill>
                  <a:srgbClr val="FF0000"/>
                </a:solidFill>
                <a:latin typeface="Calibri"/>
              </a:rPr>
              <a:t>M€</a:t>
            </a: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FF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  <a:p>
            <a:pPr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 b="1" kern="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7683423" y="519530"/>
            <a:ext cx="1209020" cy="664293"/>
            <a:chOff x="5882268" y="3579030"/>
            <a:chExt cx="992996" cy="992996"/>
          </a:xfrm>
        </p:grpSpPr>
        <p:sp>
          <p:nvSpPr>
            <p:cNvPr id="35" name="Ellipse 34"/>
            <p:cNvSpPr/>
            <p:nvPr/>
          </p:nvSpPr>
          <p:spPr>
            <a:xfrm>
              <a:off x="5882268" y="3579030"/>
              <a:ext cx="992996" cy="99299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Ellipse 4"/>
            <p:cNvSpPr/>
            <p:nvPr/>
          </p:nvSpPr>
          <p:spPr>
            <a:xfrm>
              <a:off x="6027689" y="3724451"/>
              <a:ext cx="702154" cy="702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Médicaments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M€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000" kern="1200" dirty="0"/>
            </a:p>
          </p:txBody>
        </p:sp>
      </p:grpSp>
      <p:grpSp>
        <p:nvGrpSpPr>
          <p:cNvPr id="37" name="Groupe 36"/>
          <p:cNvGrpSpPr/>
          <p:nvPr/>
        </p:nvGrpSpPr>
        <p:grpSpPr>
          <a:xfrm>
            <a:off x="7658605" y="1196753"/>
            <a:ext cx="1258657" cy="684077"/>
            <a:chOff x="5321231" y="1120969"/>
            <a:chExt cx="992996" cy="992996"/>
          </a:xfrm>
        </p:grpSpPr>
        <p:sp>
          <p:nvSpPr>
            <p:cNvPr id="38" name="Ellipse 37"/>
            <p:cNvSpPr/>
            <p:nvPr/>
          </p:nvSpPr>
          <p:spPr>
            <a:xfrm>
              <a:off x="5321231" y="1120969"/>
              <a:ext cx="992996" cy="99299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Ellipse 4"/>
            <p:cNvSpPr/>
            <p:nvPr/>
          </p:nvSpPr>
          <p:spPr>
            <a:xfrm>
              <a:off x="5466652" y="1266390"/>
              <a:ext cx="702154" cy="702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DM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M€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000" kern="1200" dirty="0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7667793" y="1909595"/>
            <a:ext cx="1240883" cy="713032"/>
            <a:chOff x="217015" y="2285973"/>
            <a:chExt cx="992996" cy="992996"/>
          </a:xfrm>
        </p:grpSpPr>
        <p:sp>
          <p:nvSpPr>
            <p:cNvPr id="41" name="Ellipse 40"/>
            <p:cNvSpPr/>
            <p:nvPr/>
          </p:nvSpPr>
          <p:spPr>
            <a:xfrm>
              <a:off x="217015" y="2285973"/>
              <a:ext cx="992996" cy="99299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Ellipse 4"/>
            <p:cNvSpPr/>
            <p:nvPr/>
          </p:nvSpPr>
          <p:spPr>
            <a:xfrm>
              <a:off x="303856" y="2401116"/>
              <a:ext cx="854445" cy="8778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Fournitures médicales et fluides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M€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000" kern="1200" dirty="0"/>
            </a:p>
          </p:txBody>
        </p:sp>
      </p:grpSp>
      <p:sp>
        <p:nvSpPr>
          <p:cNvPr id="47" name="Rectangle 46"/>
          <p:cNvSpPr/>
          <p:nvPr/>
        </p:nvSpPr>
        <p:spPr bwMode="auto">
          <a:xfrm>
            <a:off x="83874" y="5219578"/>
            <a:ext cx="1274039" cy="3561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defTabSz="977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fr-FR" sz="11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Nom gestionnaire</a:t>
            </a:r>
            <a:r>
              <a:rPr kumimoji="0" lang="fr-FR" sz="1100" b="0" i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de commandes</a:t>
            </a:r>
            <a:endParaRPr kumimoji="0" lang="fr-FR" sz="11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8" name="Groupe 47"/>
          <p:cNvGrpSpPr/>
          <p:nvPr/>
        </p:nvGrpSpPr>
        <p:grpSpPr>
          <a:xfrm>
            <a:off x="224395" y="5806885"/>
            <a:ext cx="992996" cy="992996"/>
            <a:chOff x="217015" y="2285973"/>
            <a:chExt cx="992996" cy="992996"/>
          </a:xfrm>
        </p:grpSpPr>
        <p:sp>
          <p:nvSpPr>
            <p:cNvPr id="49" name="Ellipse 48"/>
            <p:cNvSpPr/>
            <p:nvPr/>
          </p:nvSpPr>
          <p:spPr>
            <a:xfrm>
              <a:off x="217015" y="2285973"/>
              <a:ext cx="992996" cy="99299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Ellipse 4"/>
            <p:cNvSpPr/>
            <p:nvPr/>
          </p:nvSpPr>
          <p:spPr>
            <a:xfrm>
              <a:off x="289585" y="2431393"/>
              <a:ext cx="847575" cy="8475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Segment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Volume d’achat en M€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/>
                <a:t>Nom acheteur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000" kern="1200" dirty="0"/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372377" y="5607409"/>
            <a:ext cx="12493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Acheteur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-8267" y="4827901"/>
            <a:ext cx="14841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Gestionnaire de commandes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-40500" y="4521590"/>
            <a:ext cx="1249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Légende :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3301490" y="114192"/>
            <a:ext cx="610583" cy="21544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solidFill>
                  <a:schemeClr val="accent2"/>
                </a:solidFill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359476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6658" name="Connecteur droit 14"/>
          <p:cNvCxnSpPr>
            <a:cxnSpLocks noChangeShapeType="1"/>
          </p:cNvCxnSpPr>
          <p:nvPr/>
        </p:nvCxnSpPr>
        <p:spPr bwMode="auto">
          <a:xfrm>
            <a:off x="4499993" y="845196"/>
            <a:ext cx="1623" cy="110051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89" name="Connecteur droit 14"/>
          <p:cNvCxnSpPr>
            <a:cxnSpLocks noChangeShapeType="1"/>
          </p:cNvCxnSpPr>
          <p:nvPr/>
        </p:nvCxnSpPr>
        <p:spPr bwMode="auto">
          <a:xfrm>
            <a:off x="3349487" y="755179"/>
            <a:ext cx="0" cy="90016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46" name="Connecteur droit 12"/>
          <p:cNvCxnSpPr>
            <a:cxnSpLocks noChangeShapeType="1"/>
          </p:cNvCxnSpPr>
          <p:nvPr/>
        </p:nvCxnSpPr>
        <p:spPr bwMode="auto">
          <a:xfrm flipH="1">
            <a:off x="3349485" y="845195"/>
            <a:ext cx="1150507" cy="0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99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39152" y="639738"/>
            <a:ext cx="1440000" cy="18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XX M€</a:t>
            </a:r>
          </a:p>
        </p:txBody>
      </p:sp>
      <p:cxnSp>
        <p:nvCxnSpPr>
          <p:cNvPr id="90" name="Connecteur droit 20"/>
          <p:cNvCxnSpPr>
            <a:cxnSpLocks noChangeShapeType="1"/>
          </p:cNvCxnSpPr>
          <p:nvPr/>
        </p:nvCxnSpPr>
        <p:spPr bwMode="auto">
          <a:xfrm flipH="1">
            <a:off x="1816251" y="1162620"/>
            <a:ext cx="100895" cy="0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103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86302" y="4227035"/>
            <a:ext cx="1440000" cy="18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M€</a:t>
            </a:r>
          </a:p>
        </p:txBody>
      </p:sp>
      <p:sp>
        <p:nvSpPr>
          <p:cNvPr id="44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98413" y="1584473"/>
            <a:ext cx="1440000" cy="18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M€</a:t>
            </a:r>
          </a:p>
        </p:txBody>
      </p:sp>
      <p:sp>
        <p:nvSpPr>
          <p:cNvPr id="70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572927" y="2188801"/>
            <a:ext cx="1440000" cy="18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M€</a:t>
            </a:r>
          </a:p>
        </p:txBody>
      </p:sp>
      <p:cxnSp>
        <p:nvCxnSpPr>
          <p:cNvPr id="108" name="Connecteur droit 18"/>
          <p:cNvCxnSpPr>
            <a:cxnSpLocks noChangeShapeType="1"/>
          </p:cNvCxnSpPr>
          <p:nvPr/>
        </p:nvCxnSpPr>
        <p:spPr bwMode="auto">
          <a:xfrm flipV="1">
            <a:off x="4897899" y="2979506"/>
            <a:ext cx="0" cy="316775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07" name="Connecteur droit 18"/>
          <p:cNvCxnSpPr>
            <a:cxnSpLocks noChangeShapeType="1"/>
          </p:cNvCxnSpPr>
          <p:nvPr/>
        </p:nvCxnSpPr>
        <p:spPr bwMode="auto">
          <a:xfrm flipV="1">
            <a:off x="4283968" y="2979507"/>
            <a:ext cx="0" cy="1043150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62" name="Connecteur droit 20"/>
          <p:cNvCxnSpPr>
            <a:cxnSpLocks noChangeShapeType="1"/>
          </p:cNvCxnSpPr>
          <p:nvPr/>
        </p:nvCxnSpPr>
        <p:spPr bwMode="auto">
          <a:xfrm flipV="1">
            <a:off x="7668344" y="799058"/>
            <a:ext cx="0" cy="2178248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33" name="Connecteur droit 20"/>
          <p:cNvCxnSpPr>
            <a:cxnSpLocks noChangeShapeType="1"/>
          </p:cNvCxnSpPr>
          <p:nvPr/>
        </p:nvCxnSpPr>
        <p:spPr bwMode="auto">
          <a:xfrm flipV="1">
            <a:off x="8044232" y="4428707"/>
            <a:ext cx="0" cy="876430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11" name="Connecteur droit 3"/>
          <p:cNvCxnSpPr>
            <a:cxnSpLocks noChangeShapeType="1"/>
          </p:cNvCxnSpPr>
          <p:nvPr/>
        </p:nvCxnSpPr>
        <p:spPr bwMode="auto">
          <a:xfrm>
            <a:off x="3610262" y="2674946"/>
            <a:ext cx="258099" cy="0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01" name="Connecteur droit 20"/>
          <p:cNvCxnSpPr>
            <a:cxnSpLocks noChangeShapeType="1"/>
          </p:cNvCxnSpPr>
          <p:nvPr/>
        </p:nvCxnSpPr>
        <p:spPr bwMode="auto">
          <a:xfrm flipV="1">
            <a:off x="6228184" y="799058"/>
            <a:ext cx="0" cy="200067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73" name="Connecteur droit 3"/>
          <p:cNvCxnSpPr>
            <a:cxnSpLocks noChangeShapeType="1"/>
          </p:cNvCxnSpPr>
          <p:nvPr/>
        </p:nvCxnSpPr>
        <p:spPr bwMode="auto">
          <a:xfrm>
            <a:off x="1530346" y="4495753"/>
            <a:ext cx="279555" cy="0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836660" name="Connecteur droit 18"/>
          <p:cNvCxnSpPr>
            <a:cxnSpLocks noChangeShapeType="1"/>
          </p:cNvCxnSpPr>
          <p:nvPr/>
        </p:nvCxnSpPr>
        <p:spPr bwMode="auto">
          <a:xfrm flipV="1">
            <a:off x="2555776" y="799058"/>
            <a:ext cx="0" cy="187341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77" name="Connecteur droit 14"/>
          <p:cNvCxnSpPr>
            <a:cxnSpLocks noChangeShapeType="1"/>
          </p:cNvCxnSpPr>
          <p:nvPr/>
        </p:nvCxnSpPr>
        <p:spPr bwMode="auto">
          <a:xfrm>
            <a:off x="1115616" y="1332450"/>
            <a:ext cx="0" cy="2297376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05" name="Connecteur droit 20"/>
          <p:cNvCxnSpPr>
            <a:cxnSpLocks noChangeShapeType="1"/>
          </p:cNvCxnSpPr>
          <p:nvPr/>
        </p:nvCxnSpPr>
        <p:spPr bwMode="auto">
          <a:xfrm flipV="1">
            <a:off x="6588224" y="1291265"/>
            <a:ext cx="0" cy="1312404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04" name="Connecteur droit 20"/>
          <p:cNvCxnSpPr>
            <a:cxnSpLocks noChangeShapeType="1"/>
          </p:cNvCxnSpPr>
          <p:nvPr/>
        </p:nvCxnSpPr>
        <p:spPr bwMode="auto">
          <a:xfrm flipV="1">
            <a:off x="7596337" y="4356762"/>
            <a:ext cx="1" cy="191048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836659" name="Connecteur droit 16"/>
          <p:cNvCxnSpPr>
            <a:cxnSpLocks noChangeShapeType="1"/>
          </p:cNvCxnSpPr>
          <p:nvPr/>
        </p:nvCxnSpPr>
        <p:spPr bwMode="auto">
          <a:xfrm>
            <a:off x="6732240" y="421042"/>
            <a:ext cx="0" cy="144032"/>
          </a:xfrm>
          <a:prstGeom prst="line">
            <a:avLst/>
          </a:prstGeom>
          <a:noFill/>
          <a:ln w="1905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52" name="Connecteur droit 20"/>
          <p:cNvCxnSpPr>
            <a:cxnSpLocks noChangeShapeType="1"/>
          </p:cNvCxnSpPr>
          <p:nvPr/>
        </p:nvCxnSpPr>
        <p:spPr bwMode="auto">
          <a:xfrm flipH="1">
            <a:off x="3491882" y="1123670"/>
            <a:ext cx="118380" cy="0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836656" name="Connecteur droit 7"/>
          <p:cNvCxnSpPr>
            <a:cxnSpLocks noChangeShapeType="1"/>
          </p:cNvCxnSpPr>
          <p:nvPr/>
        </p:nvCxnSpPr>
        <p:spPr bwMode="auto">
          <a:xfrm>
            <a:off x="5396097" y="421041"/>
            <a:ext cx="1768193" cy="0"/>
          </a:xfrm>
          <a:prstGeom prst="line">
            <a:avLst/>
          </a:prstGeom>
          <a:noFill/>
          <a:ln w="19050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836661" name="Connecteur droit 20"/>
          <p:cNvCxnSpPr>
            <a:cxnSpLocks noChangeShapeType="1"/>
          </p:cNvCxnSpPr>
          <p:nvPr/>
        </p:nvCxnSpPr>
        <p:spPr bwMode="auto">
          <a:xfrm flipV="1">
            <a:off x="7164288" y="421042"/>
            <a:ext cx="0" cy="3870473"/>
          </a:xfrm>
          <a:prstGeom prst="line">
            <a:avLst/>
          </a:prstGeom>
          <a:noFill/>
          <a:ln w="1905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83663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6059" y="1571773"/>
            <a:ext cx="1440000" cy="18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M€</a:t>
            </a:r>
          </a:p>
        </p:txBody>
      </p:sp>
      <p:sp>
        <p:nvSpPr>
          <p:cNvPr id="836639" name="Rectangle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09259" y="902396"/>
            <a:ext cx="1620000" cy="468000"/>
          </a:xfrm>
          <a:prstGeom prst="rect">
            <a:avLst/>
          </a:prstGeom>
          <a:solidFill>
            <a:srgbClr val="ADE5AD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Direction des Affaires Financière</a:t>
            </a:r>
          </a:p>
        </p:txBody>
      </p:sp>
      <p:sp>
        <p:nvSpPr>
          <p:cNvPr id="836640" name="Rectangle 1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01881" y="889670"/>
            <a:ext cx="1620000" cy="468000"/>
          </a:xfrm>
          <a:prstGeom prst="rect">
            <a:avLst/>
          </a:prstGeom>
          <a:solidFill>
            <a:srgbClr val="5BC95B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Direction des Achats, </a:t>
            </a:r>
          </a:p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des Equipements </a:t>
            </a:r>
          </a:p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et de l’Hôtellerie</a:t>
            </a:r>
          </a:p>
        </p:txBody>
      </p:sp>
      <p:sp>
        <p:nvSpPr>
          <p:cNvPr id="836641" name="Rectangle 1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9711" y="889670"/>
            <a:ext cx="1620000" cy="468000"/>
          </a:xfrm>
          <a:prstGeom prst="rect">
            <a:avLst/>
          </a:prstGeom>
          <a:solidFill>
            <a:srgbClr val="5BC95B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Direction des Services Techniques et des Travaux</a:t>
            </a:r>
          </a:p>
        </p:txBody>
      </p:sp>
      <p:sp>
        <p:nvSpPr>
          <p:cNvPr id="836643" name="Rectangle 16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56493" y="900377"/>
            <a:ext cx="1620000" cy="468000"/>
          </a:xfrm>
          <a:prstGeom prst="rect">
            <a:avLst/>
          </a:prstGeom>
          <a:solidFill>
            <a:srgbClr val="FFAE5D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Direction de l’Evaluation et de la Stratégie</a:t>
            </a:r>
          </a:p>
        </p:txBody>
      </p:sp>
      <p:sp>
        <p:nvSpPr>
          <p:cNvPr id="836652" name="McK 3. Unit of measure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7504" y="54150"/>
            <a:ext cx="5616624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57263"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M€ TTC – Organisation des acteurs 2013/ Montants équivalents </a:t>
            </a:r>
          </a:p>
          <a:p>
            <a:pPr defTabSz="957263"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Dépenses d’exploitation - </a:t>
            </a:r>
            <a:r>
              <a:rPr lang="fr-FR" sz="105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Titre 2 et 3 – Budgets H </a:t>
            </a:r>
          </a:p>
        </p:txBody>
      </p:sp>
      <p:cxnSp>
        <p:nvCxnSpPr>
          <p:cNvPr id="836657" name="Connecteur droit 12"/>
          <p:cNvCxnSpPr>
            <a:cxnSpLocks noChangeShapeType="1"/>
          </p:cNvCxnSpPr>
          <p:nvPr/>
        </p:nvCxnSpPr>
        <p:spPr bwMode="auto">
          <a:xfrm flipH="1" flipV="1">
            <a:off x="1852335" y="421042"/>
            <a:ext cx="1890991" cy="4"/>
          </a:xfrm>
          <a:prstGeom prst="line">
            <a:avLst/>
          </a:prstGeom>
          <a:noFill/>
          <a:ln w="1905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46" name="Rectangle 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805973" y="1584473"/>
            <a:ext cx="1440000" cy="18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M€</a:t>
            </a:r>
          </a:p>
        </p:txBody>
      </p:sp>
      <p:sp>
        <p:nvSpPr>
          <p:cNvPr id="38" name="Rectangle 5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87711" y="1357670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0" name="Rectangle 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529141" y="1368473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5" name="Rectangle 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805973" y="1368473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5" name="Rectangle 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32477" y="3625684"/>
            <a:ext cx="1440000" cy="18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M€</a:t>
            </a:r>
          </a:p>
        </p:txBody>
      </p:sp>
      <p:sp>
        <p:nvSpPr>
          <p:cNvPr id="63" name="Rectangle 5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66955" y="4844544"/>
            <a:ext cx="1440000" cy="18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M€</a:t>
            </a:r>
          </a:p>
        </p:txBody>
      </p:sp>
      <p:sp>
        <p:nvSpPr>
          <p:cNvPr id="51" name="Rectangle 15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716887" y="2547036"/>
            <a:ext cx="1620000" cy="252000"/>
          </a:xfrm>
          <a:prstGeom prst="rect">
            <a:avLst/>
          </a:prstGeom>
          <a:solidFill>
            <a:srgbClr val="5BC95B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Pharmacie</a:t>
            </a:r>
          </a:p>
        </p:txBody>
      </p:sp>
      <p:sp>
        <p:nvSpPr>
          <p:cNvPr id="67" name="Rectangle 5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797517" y="2799036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96" name="Rectangle 5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7136520" y="4536705"/>
            <a:ext cx="1620000" cy="468000"/>
          </a:xfrm>
          <a:prstGeom prst="rect">
            <a:avLst/>
          </a:prstGeom>
          <a:solidFill>
            <a:srgbClr val="A375FF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Direction des soins</a:t>
            </a:r>
          </a:p>
        </p:txBody>
      </p:sp>
      <p:sp>
        <p:nvSpPr>
          <p:cNvPr id="98" name="Rectangle 1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743326" y="35099"/>
            <a:ext cx="1657351" cy="5064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Direction  Générale</a:t>
            </a:r>
          </a:p>
        </p:txBody>
      </p:sp>
      <p:sp>
        <p:nvSpPr>
          <p:cNvPr id="88" name="Rectangle 5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840773" y="436414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Nom du Directeur</a:t>
            </a:r>
          </a:p>
        </p:txBody>
      </p:sp>
      <p:sp>
        <p:nvSpPr>
          <p:cNvPr id="100" name="Rectangle 5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7244463" y="5004705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2" name="Rectangle 15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96063" y="3174586"/>
            <a:ext cx="1620000" cy="252000"/>
          </a:xfrm>
          <a:prstGeom prst="rect">
            <a:avLst/>
          </a:prstGeom>
          <a:solidFill>
            <a:srgbClr val="ADE5AD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Service Biomédical</a:t>
            </a:r>
          </a:p>
        </p:txBody>
      </p:sp>
      <p:sp>
        <p:nvSpPr>
          <p:cNvPr id="66" name="Rectangle 5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195056" y="3426586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8" name="Rectangle 1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07504" y="4369753"/>
            <a:ext cx="1620000" cy="252000"/>
          </a:xfrm>
          <a:prstGeom prst="rect">
            <a:avLst/>
          </a:prstGeom>
          <a:solidFill>
            <a:srgbClr val="ADE5AD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Laboratoire</a:t>
            </a:r>
          </a:p>
        </p:txBody>
      </p:sp>
      <p:sp>
        <p:nvSpPr>
          <p:cNvPr id="64" name="Rectangle 5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218971" y="4623242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71" name="Rectangle 16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5482448" y="1722261"/>
            <a:ext cx="1620000" cy="252000"/>
          </a:xfrm>
          <a:prstGeom prst="rect">
            <a:avLst/>
          </a:prstGeom>
          <a:solidFill>
            <a:srgbClr val="FFCF9F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Service Informatique</a:t>
            </a:r>
          </a:p>
        </p:txBody>
      </p:sp>
      <p:sp>
        <p:nvSpPr>
          <p:cNvPr id="76" name="Rectangle 5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579641" y="1972801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</a:p>
        </p:txBody>
      </p:sp>
      <p:sp>
        <p:nvSpPr>
          <p:cNvPr id="57" name="Rectangle 8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3805352" y="3368296"/>
            <a:ext cx="1440000" cy="18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M€</a:t>
            </a:r>
          </a:p>
        </p:txBody>
      </p:sp>
      <p:cxnSp>
        <p:nvCxnSpPr>
          <p:cNvPr id="82" name="Connecteur droit 3"/>
          <p:cNvCxnSpPr>
            <a:cxnSpLocks noChangeShapeType="1"/>
            <a:endCxn id="836641" idx="0"/>
          </p:cNvCxnSpPr>
          <p:nvPr/>
        </p:nvCxnSpPr>
        <p:spPr bwMode="auto">
          <a:xfrm>
            <a:off x="889711" y="702346"/>
            <a:ext cx="0" cy="187325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74" name="Rectangle 13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683568" y="565057"/>
            <a:ext cx="2880320" cy="234000"/>
          </a:xfrm>
          <a:prstGeom prst="rect">
            <a:avLst/>
          </a:prstGeom>
          <a:solidFill>
            <a:srgbClr val="5BC95B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Pôle Finances Ressource matérielles</a:t>
            </a:r>
          </a:p>
        </p:txBody>
      </p:sp>
      <p:cxnSp>
        <p:nvCxnSpPr>
          <p:cNvPr id="75" name="Connecteur droit 3"/>
          <p:cNvCxnSpPr>
            <a:cxnSpLocks noChangeShapeType="1"/>
          </p:cNvCxnSpPr>
          <p:nvPr/>
        </p:nvCxnSpPr>
        <p:spPr bwMode="auto">
          <a:xfrm>
            <a:off x="1849440" y="423065"/>
            <a:ext cx="0" cy="137496"/>
          </a:xfrm>
          <a:prstGeom prst="line">
            <a:avLst/>
          </a:prstGeom>
          <a:noFill/>
          <a:ln w="1905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37" name="Rectangle 5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998596" y="1357670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</a:p>
        </p:txBody>
      </p:sp>
      <p:cxnSp>
        <p:nvCxnSpPr>
          <p:cNvPr id="83" name="Connecteur droit 18"/>
          <p:cNvCxnSpPr>
            <a:cxnSpLocks noChangeShapeType="1"/>
          </p:cNvCxnSpPr>
          <p:nvPr/>
        </p:nvCxnSpPr>
        <p:spPr bwMode="auto">
          <a:xfrm flipV="1">
            <a:off x="3603515" y="1123676"/>
            <a:ext cx="0" cy="1551270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93" name="Rectangle 16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5706099" y="565073"/>
            <a:ext cx="2520000" cy="233984"/>
          </a:xfrm>
          <a:prstGeom prst="rect">
            <a:avLst/>
          </a:prstGeom>
          <a:solidFill>
            <a:srgbClr val="FFAE5D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Pôle Qualité Evaluation Stratégie DIM</a:t>
            </a:r>
          </a:p>
        </p:txBody>
      </p:sp>
      <p:sp>
        <p:nvSpPr>
          <p:cNvPr id="124" name="Rectangle 16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5706099" y="4194786"/>
            <a:ext cx="2520000" cy="233984"/>
          </a:xfrm>
          <a:prstGeom prst="rect">
            <a:avLst/>
          </a:prstGeom>
          <a:solidFill>
            <a:srgbClr val="9966FF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Pôle  Ressources Humaines</a:t>
            </a:r>
          </a:p>
        </p:txBody>
      </p:sp>
      <p:cxnSp>
        <p:nvCxnSpPr>
          <p:cNvPr id="125" name="Connecteur droit 20"/>
          <p:cNvCxnSpPr>
            <a:cxnSpLocks noChangeShapeType="1"/>
          </p:cNvCxnSpPr>
          <p:nvPr/>
        </p:nvCxnSpPr>
        <p:spPr bwMode="auto">
          <a:xfrm flipV="1">
            <a:off x="6336359" y="4416428"/>
            <a:ext cx="0" cy="283334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126" name="Rectangle 15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5442327" y="4536801"/>
            <a:ext cx="1620000" cy="468000"/>
          </a:xfrm>
          <a:prstGeom prst="rect">
            <a:avLst/>
          </a:prstGeom>
          <a:solidFill>
            <a:srgbClr val="A375FF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Direction des RH et des Affaires Médicales</a:t>
            </a:r>
          </a:p>
        </p:txBody>
      </p:sp>
      <p:sp>
        <p:nvSpPr>
          <p:cNvPr id="128" name="Rectangle 5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5519209" y="5004857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</a:p>
        </p:txBody>
      </p:sp>
      <p:sp>
        <p:nvSpPr>
          <p:cNvPr id="134" name="Rectangle 5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7124307" y="5292865"/>
            <a:ext cx="1620000" cy="468000"/>
          </a:xfrm>
          <a:prstGeom prst="rect">
            <a:avLst/>
          </a:prstGeom>
          <a:solidFill>
            <a:srgbClr val="A375FF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Institut de Formation en Soins Infirmiers</a:t>
            </a:r>
          </a:p>
        </p:txBody>
      </p:sp>
      <p:sp>
        <p:nvSpPr>
          <p:cNvPr id="135" name="Rectangle 5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7232248" y="5760865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159" name="Connecteur droit 20"/>
          <p:cNvCxnSpPr>
            <a:cxnSpLocks noChangeShapeType="1"/>
          </p:cNvCxnSpPr>
          <p:nvPr/>
        </p:nvCxnSpPr>
        <p:spPr bwMode="auto">
          <a:xfrm flipV="1">
            <a:off x="8021995" y="801077"/>
            <a:ext cx="0" cy="200067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160" name="Rectangle 16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7250304" y="902396"/>
            <a:ext cx="1620000" cy="468000"/>
          </a:xfrm>
          <a:prstGeom prst="rect">
            <a:avLst/>
          </a:prstGeom>
          <a:solidFill>
            <a:srgbClr val="FFAE5D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Direction des Relations avec les Usagers</a:t>
            </a:r>
          </a:p>
        </p:txBody>
      </p:sp>
      <p:sp>
        <p:nvSpPr>
          <p:cNvPr id="161" name="Rectangle 5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7322952" y="1370492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63" name="Rectangle 16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7236296" y="2369669"/>
            <a:ext cx="1620000" cy="468000"/>
          </a:xfrm>
          <a:prstGeom prst="rect">
            <a:avLst/>
          </a:prstGeom>
          <a:solidFill>
            <a:srgbClr val="FFAE5D"/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Département d’Information Médicale</a:t>
            </a:r>
          </a:p>
        </p:txBody>
      </p:sp>
      <p:sp>
        <p:nvSpPr>
          <p:cNvPr id="164" name="Rectangle 5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7308944" y="2837765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86" name="Connecteur droit 18"/>
          <p:cNvCxnSpPr>
            <a:cxnSpLocks noChangeShapeType="1"/>
          </p:cNvCxnSpPr>
          <p:nvPr/>
        </p:nvCxnSpPr>
        <p:spPr bwMode="auto">
          <a:xfrm flipV="1">
            <a:off x="1809901" y="1154292"/>
            <a:ext cx="0" cy="3341461"/>
          </a:xfrm>
          <a:prstGeom prst="line">
            <a:avLst/>
          </a:prstGeom>
          <a:noFill/>
          <a:ln w="12700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97" name="Rectangle 5"/>
          <p:cNvSpPr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3806887" y="3188280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6" name="Rectangle 5"/>
          <p:cNvSpPr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3806887" y="4047019"/>
            <a:ext cx="1440000" cy="2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endParaRPr lang="fr-FR" sz="1000" i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91" name="Rectangle 16"/>
          <p:cNvSpPr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7382963" y="3301876"/>
            <a:ext cx="1620000" cy="656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5" tIns="72005" rIns="72005" bIns="72005" anchor="ctr"/>
          <a:lstStyle/>
          <a:p>
            <a:pPr algn="ctr" defTabSz="1044575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</a:pPr>
            <a:r>
              <a:rPr lang="fr-FR" sz="1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Cette représentation traite exclusivement les acheteur et non le service approvisionnement  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685284"/>
              </p:ext>
            </p:extLst>
          </p:nvPr>
        </p:nvGraphicFramePr>
        <p:xfrm>
          <a:off x="54553" y="1748107"/>
          <a:ext cx="1692000" cy="100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fr-FR" sz="800" dirty="0"/>
                        <a:t>Fournitures atelier</a:t>
                      </a:r>
                      <a:r>
                        <a:rPr lang="fr-FR" sz="800" baseline="0" dirty="0"/>
                        <a:t> – M€</a:t>
                      </a:r>
                    </a:p>
                    <a:p>
                      <a:endParaRPr lang="fr-FR" sz="800" b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Maintenance bâtiment et matériel – M€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Assurances (dommages, ouvrages)</a:t>
                      </a:r>
                      <a:r>
                        <a:rPr lang="fr-FR" sz="800" baseline="0" dirty="0"/>
                        <a:t> – M€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aseline="0" dirty="0"/>
                        <a:t> </a:t>
                      </a: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Energies  (eau, gaz, électricité)</a:t>
                      </a:r>
                      <a:r>
                        <a:rPr lang="fr-FR" sz="800" baseline="0" dirty="0"/>
                        <a:t> – M€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09" name="Tableau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763527"/>
              </p:ext>
            </p:extLst>
          </p:nvPr>
        </p:nvGraphicFramePr>
        <p:xfrm>
          <a:off x="60063" y="3797466"/>
          <a:ext cx="1692000" cy="50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fr-FR" sz="800" dirty="0"/>
                        <a:t>Maintenance biomédicale </a:t>
                      </a:r>
                      <a:r>
                        <a:rPr lang="fr-FR" sz="800" baseline="0" dirty="0"/>
                        <a:t>– M€</a:t>
                      </a:r>
                    </a:p>
                    <a:p>
                      <a:endParaRPr lang="fr-FR" sz="800" b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Fournitures imageries – M€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10" name="Tableau 1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424647"/>
              </p:ext>
            </p:extLst>
          </p:nvPr>
        </p:nvGraphicFramePr>
        <p:xfrm>
          <a:off x="60063" y="5024544"/>
          <a:ext cx="1692000" cy="75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Fournitures laboratoire </a:t>
                      </a:r>
                      <a:r>
                        <a:rPr lang="fr-FR" sz="800" baseline="0" dirty="0"/>
                        <a:t>– M€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aseline="0" dirty="0"/>
                        <a:t> </a:t>
                      </a: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Produits sanguins</a:t>
                      </a:r>
                      <a:r>
                        <a:rPr lang="fr-FR" sz="800" baseline="0" dirty="0"/>
                        <a:t> – M€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Fournitures médicales – M€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12" name="Tableau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632459"/>
              </p:ext>
            </p:extLst>
          </p:nvPr>
        </p:nvGraphicFramePr>
        <p:xfrm>
          <a:off x="1866282" y="1752647"/>
          <a:ext cx="1692000" cy="263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fr-FR" sz="800" dirty="0"/>
                        <a:t>Blanchisserie </a:t>
                      </a:r>
                      <a:r>
                        <a:rPr lang="fr-FR" sz="800" baseline="0" dirty="0"/>
                        <a:t>– 5M€</a:t>
                      </a:r>
                    </a:p>
                    <a:p>
                      <a:r>
                        <a:rPr lang="fr-FR" sz="800" b="0" dirty="0"/>
                        <a:t>M. Martin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Restauration</a:t>
                      </a:r>
                      <a:r>
                        <a:rPr lang="fr-FR" sz="800" baseline="0" dirty="0"/>
                        <a:t> </a:t>
                      </a:r>
                      <a:r>
                        <a:rPr lang="fr-FR" sz="800" dirty="0"/>
                        <a:t>– M€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Nettoyage </a:t>
                      </a:r>
                      <a:r>
                        <a:rPr lang="fr-FR" sz="800" baseline="0" dirty="0"/>
                        <a:t>– M€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aseline="0" dirty="0"/>
                        <a:t> </a:t>
                      </a: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Déchets </a:t>
                      </a:r>
                      <a:r>
                        <a:rPr lang="fr-FR" sz="800" baseline="0" dirty="0"/>
                        <a:t>– M€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Flotte automobile et transports – M€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Equipements</a:t>
                      </a:r>
                      <a:r>
                        <a:rPr lang="fr-FR" sz="800" baseline="0" dirty="0"/>
                        <a:t> médicaux et biomédicaux – M€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Prestations externalisées</a:t>
                      </a:r>
                      <a:r>
                        <a:rPr lang="fr-FR" sz="800" baseline="0" dirty="0"/>
                        <a:t> – M€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Honoraires – M€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Assurances –</a:t>
                      </a:r>
                      <a:r>
                        <a:rPr lang="fr-FR" sz="800" baseline="0" dirty="0"/>
                        <a:t> M€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Transports sanitaires – M€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113" name="Tableau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2520"/>
              </p:ext>
            </p:extLst>
          </p:nvPr>
        </p:nvGraphicFramePr>
        <p:xfrm>
          <a:off x="1863746" y="4410854"/>
          <a:ext cx="1692000" cy="112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8352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Secrétariat</a:t>
                      </a:r>
                      <a:r>
                        <a:rPr lang="fr-FR" sz="900" b="1" baseline="0" dirty="0"/>
                        <a:t> DAEH – </a:t>
                      </a:r>
                      <a:r>
                        <a:rPr lang="fr-FR" sz="900" b="0" baseline="0" dirty="0"/>
                        <a:t>M€ </a:t>
                      </a:r>
                    </a:p>
                    <a:p>
                      <a:pPr algn="ctr"/>
                      <a:endParaRPr lang="fr-FR" sz="900" b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Location matériel médical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5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Petit matériel</a:t>
                      </a:r>
                      <a:r>
                        <a:rPr lang="fr-FR" sz="800" baseline="0" dirty="0"/>
                        <a:t> médical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Téléphonie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Affranchissement</a:t>
                      </a:r>
                      <a:r>
                        <a:rPr lang="fr-FR" sz="800" baseline="0" dirty="0"/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43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Documentation</a:t>
                      </a:r>
                      <a:r>
                        <a:rPr lang="fr-FR" sz="800" baseline="0" dirty="0"/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8531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Communication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Location</a:t>
                      </a:r>
                      <a:r>
                        <a:rPr lang="fr-FR" sz="800" baseline="0" dirty="0"/>
                        <a:t> multi copieurs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114" name="Tableau 1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269863"/>
              </p:ext>
            </p:extLst>
          </p:nvPr>
        </p:nvGraphicFramePr>
        <p:xfrm>
          <a:off x="1869802" y="5564724"/>
          <a:ext cx="1692000" cy="125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8352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Service approvisionnement – </a:t>
                      </a:r>
                      <a:r>
                        <a:rPr lang="fr-FR" sz="900" b="0" dirty="0"/>
                        <a:t>M€</a:t>
                      </a:r>
                    </a:p>
                    <a:p>
                      <a:pPr algn="ctr"/>
                      <a:r>
                        <a:rPr lang="fr-FR" sz="900" b="0" dirty="0"/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Petit</a:t>
                      </a:r>
                      <a:r>
                        <a:rPr lang="fr-FR" sz="800" baseline="0" dirty="0"/>
                        <a:t> matériel hôtelier </a:t>
                      </a: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Incontinence</a:t>
                      </a:r>
                      <a:r>
                        <a:rPr lang="fr-FR" sz="800" baseline="0" dirty="0"/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7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DMNSUU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Fournitures stérilisation </a:t>
                      </a:r>
                      <a:endParaRPr lang="fr-FR" sz="800" baseline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Produits d’entretien</a:t>
                      </a:r>
                      <a:endParaRPr lang="fr-FR" sz="800" baseline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Fournitures de bureau et consommables informatiques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991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Imprimés </a:t>
                      </a:r>
                      <a:endParaRPr lang="fr-FR" sz="800" baseline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115" name="Tableau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141568"/>
              </p:ext>
            </p:extLst>
          </p:nvPr>
        </p:nvGraphicFramePr>
        <p:xfrm>
          <a:off x="3654946" y="1754662"/>
          <a:ext cx="1692000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800" dirty="0"/>
                        <a:t>Charges et frais</a:t>
                      </a:r>
                      <a:r>
                        <a:rPr lang="fr-FR" sz="800" baseline="0" dirty="0"/>
                        <a:t> divers </a:t>
                      </a:r>
                      <a:endParaRPr lang="fr-FR" sz="800" b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81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Services bancaires</a:t>
                      </a:r>
                      <a:r>
                        <a:rPr lang="fr-FR" sz="800" baseline="0" dirty="0"/>
                        <a:t> et créances, impôts </a:t>
                      </a: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91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Subventions</a:t>
                      </a:r>
                      <a:r>
                        <a:rPr lang="fr-FR" sz="800" baseline="0" dirty="0"/>
                        <a:t> </a:t>
                      </a:r>
                      <a:endParaRPr lang="fr-FR" sz="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982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Locations immobilières </a:t>
                      </a:r>
                      <a:endParaRPr lang="fr-FR" sz="800" baseline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16" name="Tableau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511859"/>
              </p:ext>
            </p:extLst>
          </p:nvPr>
        </p:nvGraphicFramePr>
        <p:xfrm>
          <a:off x="3660302" y="3548296"/>
          <a:ext cx="16920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032">
                <a:tc>
                  <a:txBody>
                    <a:bodyPr/>
                    <a:lstStyle/>
                    <a:p>
                      <a:r>
                        <a:rPr lang="fr-FR" sz="800" dirty="0"/>
                        <a:t>Médicaments</a:t>
                      </a:r>
                      <a:endParaRPr lang="fr-FR" sz="800" b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03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Médicaments dérivés du sang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03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Fluides et gaz médicaux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17" name="Tableau 1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598430"/>
              </p:ext>
            </p:extLst>
          </p:nvPr>
        </p:nvGraphicFramePr>
        <p:xfrm>
          <a:off x="3661837" y="4394962"/>
          <a:ext cx="1692000" cy="60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800" dirty="0"/>
                        <a:t>DM Stériles</a:t>
                      </a:r>
                      <a:r>
                        <a:rPr lang="fr-FR" sz="800" baseline="0" dirty="0"/>
                        <a:t> </a:t>
                      </a:r>
                      <a:endParaRPr lang="fr-FR" sz="800" b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81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Dialyse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91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Pansements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982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Ligatures et sutures </a:t>
                      </a:r>
                      <a:endParaRPr lang="fr-FR" sz="800" baseline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982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aseline="0" dirty="0"/>
                        <a:t>Spécialités chirurgicales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18" name="Tableau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081265"/>
              </p:ext>
            </p:extLst>
          </p:nvPr>
        </p:nvGraphicFramePr>
        <p:xfrm>
          <a:off x="5424270" y="2369669"/>
          <a:ext cx="16920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032">
                <a:tc>
                  <a:txBody>
                    <a:bodyPr/>
                    <a:lstStyle/>
                    <a:p>
                      <a:r>
                        <a:rPr lang="fr-FR" sz="800" dirty="0"/>
                        <a:t>Logiciels</a:t>
                      </a:r>
                      <a:endParaRPr lang="fr-FR" sz="800" b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03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Equipements informatiques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03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Maintenance informatique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19" name="Tableau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304372"/>
              </p:ext>
            </p:extLst>
          </p:nvPr>
        </p:nvGraphicFramePr>
        <p:xfrm>
          <a:off x="5372064" y="5272079"/>
          <a:ext cx="16920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032">
                <a:tc>
                  <a:txBody>
                    <a:bodyPr/>
                    <a:lstStyle/>
                    <a:p>
                      <a:r>
                        <a:rPr lang="fr-FR" sz="800" dirty="0"/>
                        <a:t>Formations </a:t>
                      </a:r>
                      <a:endParaRPr lang="fr-FR" sz="800" b="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03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Intérim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03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/>
                        <a:t>Audits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827830" y="1768506"/>
            <a:ext cx="610583" cy="21544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solidFill>
                  <a:schemeClr val="accent2"/>
                </a:solidFill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3126408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Tableau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1454"/>
              </p:ext>
            </p:extLst>
          </p:nvPr>
        </p:nvGraphicFramePr>
        <p:xfrm>
          <a:off x="179512" y="836712"/>
          <a:ext cx="8712967" cy="3597220"/>
        </p:xfrm>
        <a:graphic>
          <a:graphicData uri="http://schemas.openxmlformats.org/drawingml/2006/table">
            <a:tbl>
              <a:tblPr firstRow="1" firstCol="1" bandRow="1"/>
              <a:tblGrid>
                <a:gridCol w="17422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22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422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431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4316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20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Nom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Prénom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Fonction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Périmètre 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Volume d’achat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effectLst/>
                        </a:rPr>
                        <a:t> MARTIN</a:t>
                      </a: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Jean-Pierre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Acheteur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Blanchisserie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5 M€ 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effectLst/>
                        </a:rPr>
                        <a:t> </a:t>
                      </a: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effectLst/>
                        </a:rPr>
                        <a:t> </a:t>
                      </a: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effectLst/>
                        </a:rPr>
                        <a:t> </a:t>
                      </a: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effectLst/>
                        </a:rPr>
                        <a:t> </a:t>
                      </a: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effectLst/>
                        </a:rPr>
                        <a:t> </a:t>
                      </a: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effectLst/>
                        </a:rPr>
                        <a:t> </a:t>
                      </a: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971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 w="12700" cmpd="sng">
                      <a:solidFill>
                        <a:srgbClr val="0099CC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60" marR="50860" marT="0" marB="0">
                    <a:lnL>
                      <a:noFill/>
                    </a:lnL>
                    <a:lnR w="12700" cmpd="sng">
                      <a:solidFill>
                        <a:srgbClr val="0099CC"/>
                      </a:solidFill>
                    </a:lnR>
                    <a:lnT w="12700" cmpd="sng">
                      <a:solidFill>
                        <a:srgbClr val="0099CC"/>
                      </a:solidFill>
                    </a:lnT>
                    <a:lnB w="12700" cmpd="sng">
                      <a:solidFill>
                        <a:srgbClr val="0099CC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8172400" y="1086644"/>
            <a:ext cx="610583" cy="21544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solidFill>
                  <a:schemeClr val="accent2"/>
                </a:solidFill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40937115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8Ej3oKm0Co00Y9zUpO6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9oD58BBhkO1hTTDYyYdt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ChafhqDREuuHzv9RydtY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3KvYRPY3USlo_6Zb6rNe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yvvDOjFR0.VTeM6d3smX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ZEV9Q8gg0CW3usYHBMCF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fbI6Ga0k68gZJDEaw_r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rUKlP0zE2w_2AH_z0dl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Tkd6wqWkyKAK7zmJN1z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tKes3brkGp0TJW6gkrp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8f4AMvYEygQd8FDTFtN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0KyVDsDOEu6bBd4nRiZU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SuB.2WL0USCTawcdiuj.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7PtncX4EGFri2UQzWT6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SC2PnpfkierbASSyZaN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4CkhDrS1E2yKK70Gi5O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0Vld9lj06OzEn3CHr8R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g7wndtlEGKcoGDQ6gup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raRWro.30ECNlClx6PnfT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JH2DQuN0iLebWtf.yW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TB9._5f6UK5.qbrsHkX7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4CkhDrS1E2yKK70Gi5ON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JH2DQuN0iLebWtf.yWC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7PtncX4EGFri2UQzWT6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g7wndtlEGKcoGDQ6gup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yioGv2aNU.mtOxPXtZTJ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SuB.2WL0USCTawcdiuj.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SC2PnpfkierbASSyZaN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g7wndtlEGKcoGDQ6gup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g7wndtlEGKcoGDQ6gup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JH2DQuN0iLebWtf.yWC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g7wndtlEGKcoGDQ6gu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1yShRJaUaIMSYbl_OQj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g7wndtlEGKcoGDQ6gupQ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DDLP1StEqvVezkMD4o8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g7wndtlEGKcoGDQ6gu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j0mTap3DkK3DtphtTqMX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ZXsp_YZkCSdNvsalft5Q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rm Format - French (France)">
  <a:themeElements>
    <a:clrScheme name="Firm Format - French (France) 9">
      <a:dk1>
        <a:srgbClr val="000000"/>
      </a:dk1>
      <a:lt1>
        <a:srgbClr val="FFFFFF"/>
      </a:lt1>
      <a:dk2>
        <a:srgbClr val="000066"/>
      </a:dk2>
      <a:lt2>
        <a:srgbClr val="FFFFFF"/>
      </a:lt2>
      <a:accent1>
        <a:srgbClr val="0099CC"/>
      </a:accent1>
      <a:accent2>
        <a:srgbClr val="DD652F"/>
      </a:accent2>
      <a:accent3>
        <a:srgbClr val="FFFFFF"/>
      </a:accent3>
      <a:accent4>
        <a:srgbClr val="000000"/>
      </a:accent4>
      <a:accent5>
        <a:srgbClr val="AACAE2"/>
      </a:accent5>
      <a:accent6>
        <a:srgbClr val="C85B2A"/>
      </a:accent6>
      <a:hlink>
        <a:srgbClr val="CCCCFF"/>
      </a:hlink>
      <a:folHlink>
        <a:srgbClr val="336699"/>
      </a:folHlink>
    </a:clrScheme>
    <a:fontScheme name="Firm Format - French (France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77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77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rm Format - French (France)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4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C85B2A"/>
        </a:accent6>
        <a:hlink>
          <a:srgbClr val="B273C3"/>
        </a:hlink>
        <a:folHlink>
          <a:srgbClr val="51B2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5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C85B2A"/>
        </a:accent6>
        <a:hlink>
          <a:srgbClr val="B273C3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6">
        <a:dk1>
          <a:srgbClr val="000000"/>
        </a:dk1>
        <a:lt1>
          <a:srgbClr val="FFFFFF"/>
        </a:lt1>
        <a:dk2>
          <a:srgbClr val="0099CC"/>
        </a:dk2>
        <a:lt2>
          <a:srgbClr val="FFFFFF"/>
        </a:lt2>
        <a:accent1>
          <a:srgbClr val="C7E0FB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C85B2A"/>
        </a:accent6>
        <a:hlink>
          <a:srgbClr val="B273C3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7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0099CC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C85B2A"/>
        </a:accent6>
        <a:hlink>
          <a:srgbClr val="782E7E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8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0099CC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C85B2A"/>
        </a:accent6>
        <a:hlink>
          <a:srgbClr val="CC99FF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9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0099CC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C85B2A"/>
        </a:accent6>
        <a:hlink>
          <a:srgbClr val="CCCCFF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454</Words>
  <Application>Microsoft Office PowerPoint</Application>
  <PresentationFormat>Affichage à l'écran (4:3)</PresentationFormat>
  <Paragraphs>204</Paragraphs>
  <Slides>3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Thème Office</vt:lpstr>
      <vt:lpstr>Firm Format - French (France)</vt:lpstr>
      <vt:lpstr>think-cell Slide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Cartographie des acteurs</dc:title>
  <dc:creator>Maria VARELA</dc:creator>
  <cp:lastModifiedBy>Vani BARSOUMIAN</cp:lastModifiedBy>
  <cp:revision>35</cp:revision>
  <cp:lastPrinted>2015-07-27T16:05:04Z</cp:lastPrinted>
  <dcterms:created xsi:type="dcterms:W3CDTF">2015-07-21T14:24:54Z</dcterms:created>
  <dcterms:modified xsi:type="dcterms:W3CDTF">2017-02-06T10:30:20Z</dcterms:modified>
</cp:coreProperties>
</file>