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5" r:id="rId2"/>
  </p:sldMasterIdLst>
  <p:notesMasterIdLst>
    <p:notesMasterId r:id="rId4"/>
  </p:notesMasterIdLst>
  <p:sldIdLst>
    <p:sldId id="268" r:id="rId3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DD7F"/>
    <a:srgbClr val="35F52B"/>
    <a:srgbClr val="CCECFF"/>
    <a:srgbClr val="CCFFFF"/>
    <a:srgbClr val="99CCFF"/>
    <a:srgbClr val="6C93EA"/>
    <a:srgbClr val="000000"/>
    <a:srgbClr val="8AA9EE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2226" y="-10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8D96A-820E-469E-8987-0A400675EB64}" type="datetimeFigureOut">
              <a:rPr lang="fr-FR" smtClean="0"/>
              <a:pPr/>
              <a:t>06/04/2017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BFA583-942E-4C92-B9A2-FE7684811EC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87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slideMaster" Target="../slideMasters/slideMaster2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oleObject" Target="../embeddings/oleObject2.bin"/><Relationship Id="rId2" Type="http://schemas.openxmlformats.org/officeDocument/2006/relationships/tags" Target="../tags/tag16.xml"/><Relationship Id="rId1" Type="http://schemas.openxmlformats.org/officeDocument/2006/relationships/vmlDrawing" Target="../drawings/vmlDrawing2.v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9.xml"/><Relationship Id="rId4" Type="http://schemas.openxmlformats.org/officeDocument/2006/relationships/tags" Target="../tags/tag18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oleObject" Target="../embeddings/oleObject3.bin"/><Relationship Id="rId2" Type="http://schemas.openxmlformats.org/officeDocument/2006/relationships/tags" Target="../tags/tag20.xml"/><Relationship Id="rId1" Type="http://schemas.openxmlformats.org/officeDocument/2006/relationships/vmlDrawing" Target="../drawings/vmlDrawing3.v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2" descr="E&amp;Y La Qualité par principe noir et noi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3400" y="6026150"/>
            <a:ext cx="19224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3457575"/>
            <a:ext cx="5541962" cy="908050"/>
          </a:xfrm>
        </p:spPr>
        <p:txBody>
          <a:bodyPr tIns="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62288" y="4354537"/>
            <a:ext cx="5541962" cy="1019175"/>
          </a:xfrm>
        </p:spPr>
        <p:txBody>
          <a:bodyPr/>
          <a:lstStyle>
            <a:lvl1pPr marL="0" indent="0">
              <a:lnSpc>
                <a:spcPct val="85000"/>
              </a:lnSpc>
              <a:buFont typeface="Arial" charset="0"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87907" t="54883" r="2495" b="22558"/>
          <a:stretch>
            <a:fillRect/>
          </a:stretch>
        </p:blipFill>
        <p:spPr bwMode="auto">
          <a:xfrm>
            <a:off x="5252484" y="5942108"/>
            <a:ext cx="370156" cy="5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2575" y="200049"/>
            <a:ext cx="2057400" cy="5732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7" y="200049"/>
            <a:ext cx="6024562" cy="57324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9"/>
          <p:cNvSpPr>
            <a:spLocks noChangeArrowheads="1"/>
          </p:cNvSpPr>
          <p:nvPr/>
        </p:nvSpPr>
        <p:spPr bwMode="auto">
          <a:xfrm rot="5400000">
            <a:off x="-120649" y="1274815"/>
            <a:ext cx="3313112" cy="3071813"/>
          </a:xfrm>
          <a:prstGeom prst="triangle">
            <a:avLst>
              <a:gd name="adj" fmla="val 60227"/>
            </a:avLst>
          </a:prstGeom>
          <a:blipFill dpi="0" rotWithShape="0">
            <a:blip r:embed="rId2" cstate="print"/>
            <a:srcRect/>
            <a:stretch>
              <a:fillRect r="-11536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646464"/>
              </a:solidFill>
            </a:endParaRPr>
          </a:p>
        </p:txBody>
      </p:sp>
      <p:pic>
        <p:nvPicPr>
          <p:cNvPr id="6" name="Picture 22" descr="E&amp;Y La Qualité par principe noir et no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258" y="6026240"/>
            <a:ext cx="19224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20"/>
          <p:cNvSpPr>
            <a:spLocks/>
          </p:cNvSpPr>
          <p:nvPr userDrawn="1"/>
        </p:nvSpPr>
        <p:spPr bwMode="auto">
          <a:xfrm>
            <a:off x="3079753" y="552450"/>
            <a:ext cx="6057900" cy="2590800"/>
          </a:xfrm>
          <a:custGeom>
            <a:avLst/>
            <a:gdLst/>
            <a:ahLst/>
            <a:cxnLst>
              <a:cxn ang="0">
                <a:pos x="0" y="1632"/>
              </a:cxn>
              <a:cxn ang="0">
                <a:pos x="3816" y="0"/>
              </a:cxn>
              <a:cxn ang="0">
                <a:pos x="3816" y="496"/>
              </a:cxn>
              <a:cxn ang="0">
                <a:pos x="0" y="1632"/>
              </a:cxn>
            </a:cxnLst>
            <a:rect l="0" t="0" r="r" b="b"/>
            <a:pathLst>
              <a:path w="3816" h="1632">
                <a:moveTo>
                  <a:pt x="0" y="1632"/>
                </a:moveTo>
                <a:lnTo>
                  <a:pt x="3816" y="0"/>
                </a:lnTo>
                <a:lnTo>
                  <a:pt x="3816" y="496"/>
                </a:lnTo>
                <a:lnTo>
                  <a:pt x="0" y="1632"/>
                </a:lnTo>
                <a:close/>
              </a:path>
            </a:pathLst>
          </a:custGeom>
          <a:solidFill>
            <a:srgbClr val="FFD2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kern="0">
              <a:solidFill>
                <a:srgbClr val="646464"/>
              </a:solidFill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3059113" y="3457575"/>
            <a:ext cx="5541962" cy="908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tIns="0"/>
          <a:lstStyle>
            <a:lvl1pPr>
              <a:defRPr sz="2000">
                <a:latin typeface="Arial Black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title style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062288" y="4354628"/>
            <a:ext cx="5541962" cy="1019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>
            <a:lvl1pPr marL="0" indent="0">
              <a:lnSpc>
                <a:spcPct val="85000"/>
              </a:lnSpc>
              <a:buFont typeface="Arial" charset="0"/>
              <a:buNone/>
              <a:defRPr sz="2000"/>
            </a:lvl1pPr>
          </a:lstStyle>
          <a:p>
            <a:pPr marL="0" marR="0" lvl="0" indent="0" defTabSz="91440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subtitle style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85703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75391" y="2947215"/>
            <a:ext cx="5541962" cy="908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tIns="0"/>
          <a:lstStyle>
            <a:lvl1pPr algn="ctr">
              <a:defRPr sz="2000">
                <a:latin typeface="Arial Black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title style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AutoShape 19"/>
          <p:cNvSpPr>
            <a:spLocks noChangeArrowheads="1"/>
          </p:cNvSpPr>
          <p:nvPr userDrawn="1"/>
        </p:nvSpPr>
        <p:spPr bwMode="auto">
          <a:xfrm rot="5400000">
            <a:off x="-120649" y="2880399"/>
            <a:ext cx="3313112" cy="3071813"/>
          </a:xfrm>
          <a:prstGeom prst="triangle">
            <a:avLst>
              <a:gd name="adj" fmla="val 60227"/>
            </a:avLst>
          </a:prstGeom>
          <a:blipFill dpi="0" rotWithShape="0">
            <a:blip r:embed="rId2" cstate="print"/>
            <a:srcRect/>
            <a:stretch>
              <a:fillRect r="-11536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646464"/>
              </a:solidFill>
            </a:endParaRPr>
          </a:p>
        </p:txBody>
      </p:sp>
      <p:sp>
        <p:nvSpPr>
          <p:cNvPr id="8" name="Freeform 20"/>
          <p:cNvSpPr>
            <a:spLocks/>
          </p:cNvSpPr>
          <p:nvPr userDrawn="1"/>
        </p:nvSpPr>
        <p:spPr bwMode="auto">
          <a:xfrm>
            <a:off x="3079753" y="2158033"/>
            <a:ext cx="6057900" cy="2590800"/>
          </a:xfrm>
          <a:custGeom>
            <a:avLst/>
            <a:gdLst/>
            <a:ahLst/>
            <a:cxnLst>
              <a:cxn ang="0">
                <a:pos x="0" y="1632"/>
              </a:cxn>
              <a:cxn ang="0">
                <a:pos x="3816" y="0"/>
              </a:cxn>
              <a:cxn ang="0">
                <a:pos x="3816" y="496"/>
              </a:cxn>
              <a:cxn ang="0">
                <a:pos x="0" y="1632"/>
              </a:cxn>
            </a:cxnLst>
            <a:rect l="0" t="0" r="r" b="b"/>
            <a:pathLst>
              <a:path w="3816" h="1632">
                <a:moveTo>
                  <a:pt x="0" y="1632"/>
                </a:moveTo>
                <a:lnTo>
                  <a:pt x="3816" y="0"/>
                </a:lnTo>
                <a:lnTo>
                  <a:pt x="3816" y="496"/>
                </a:lnTo>
                <a:lnTo>
                  <a:pt x="0" y="1632"/>
                </a:lnTo>
                <a:close/>
              </a:path>
            </a:pathLst>
          </a:custGeom>
          <a:solidFill>
            <a:srgbClr val="FFD2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kern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078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basique avec exi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82"/>
            <a:ext cx="8229600" cy="807769"/>
          </a:xfrm>
        </p:spPr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4607"/>
            <a:ext cx="3888000" cy="3275608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98800" y="1964607"/>
            <a:ext cx="3888000" cy="3275608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8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818185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816638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4" name="Espace réservé du contenu 15"/>
          <p:cNvSpPr>
            <a:spLocks noGrp="1"/>
          </p:cNvSpPr>
          <p:nvPr>
            <p:ph sz="quarter" idx="13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4268730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basique sans exi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82"/>
            <a:ext cx="8229600" cy="807769"/>
          </a:xfrm>
        </p:spPr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41292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98800" y="1964607"/>
            <a:ext cx="3888000" cy="41292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8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818185" y="1265018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816638" y="1769018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215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basique avec numé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4129414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65292" y="1964607"/>
            <a:ext cx="3888000" cy="4129414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885716" y="1255493"/>
            <a:ext cx="3422769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420484" y="1301261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5225059" y="1243770"/>
            <a:ext cx="3422769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759826" y="1747770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4759826" y="1289538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16389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basique avec exit box et numé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82"/>
            <a:ext cx="8229600" cy="807769"/>
          </a:xfrm>
        </p:spPr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3275608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98800" y="1964607"/>
            <a:ext cx="3888000" cy="3275608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8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2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885716" y="1255493"/>
            <a:ext cx="3422769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420484" y="1301261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5225059" y="1243770"/>
            <a:ext cx="3422769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4759826" y="1747770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4759826" y="1289538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19" name="Espace réservé du contenu 15"/>
          <p:cNvSpPr>
            <a:spLocks noGrp="1"/>
          </p:cNvSpPr>
          <p:nvPr>
            <p:ph sz="quarter" idx="13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88219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re mess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8903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22031" y="43922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422031" y="37573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22031" y="42613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783015" y="18903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/>
          </p:nvPr>
        </p:nvSpPr>
        <p:spPr>
          <a:xfrm>
            <a:off x="4783015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781468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Espace réservé du contenu 3"/>
          <p:cNvSpPr>
            <a:spLocks noGrp="1"/>
          </p:cNvSpPr>
          <p:nvPr>
            <p:ph sz="half" idx="17" hasCustomPrompt="1"/>
          </p:nvPr>
        </p:nvSpPr>
        <p:spPr>
          <a:xfrm>
            <a:off x="4783015" y="43922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783015" y="37573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83015" y="42613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464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re messages et deux li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8903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22031" y="43922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422031" y="37573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22031" y="42613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783015" y="18903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/>
          </p:nvPr>
        </p:nvSpPr>
        <p:spPr>
          <a:xfrm>
            <a:off x="4783015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781468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Espace réservé du contenu 3"/>
          <p:cNvSpPr>
            <a:spLocks noGrp="1"/>
          </p:cNvSpPr>
          <p:nvPr>
            <p:ph sz="half" idx="17" hasCustomPrompt="1"/>
          </p:nvPr>
        </p:nvSpPr>
        <p:spPr>
          <a:xfrm>
            <a:off x="4783015" y="43922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783015" y="37573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83015" y="42613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" name="Triangle isocèle 57"/>
          <p:cNvSpPr/>
          <p:nvPr userDrawn="1"/>
        </p:nvSpPr>
        <p:spPr>
          <a:xfrm rot="5400000">
            <a:off x="3830019" y="2701201"/>
            <a:ext cx="1440000" cy="114299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3" name="Triangle isocèle 57"/>
          <p:cNvSpPr/>
          <p:nvPr userDrawn="1"/>
        </p:nvSpPr>
        <p:spPr>
          <a:xfrm rot="5400000">
            <a:off x="3830019" y="5139601"/>
            <a:ext cx="1440000" cy="114299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228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re messages et exi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890386"/>
            <a:ext cx="3888000" cy="1260000"/>
          </a:xfrm>
        </p:spPr>
        <p:txBody>
          <a:bodyPr/>
          <a:lstStyle>
            <a:lvl1pPr marL="4763" indent="-4763" algn="just">
              <a:defRPr sz="11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1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05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22031" y="4036686"/>
            <a:ext cx="3888000" cy="1260000"/>
          </a:xfrm>
        </p:spPr>
        <p:txBody>
          <a:bodyPr/>
          <a:lstStyle>
            <a:lvl1pPr marL="4763" indent="-4763" algn="just">
              <a:defRPr sz="11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1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05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422031" y="34017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22031" y="39057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riangle isocèle 57"/>
          <p:cNvSpPr/>
          <p:nvPr userDrawn="1"/>
        </p:nvSpPr>
        <p:spPr>
          <a:xfrm rot="5400000">
            <a:off x="300185" y="56192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9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759569" y="1890386"/>
            <a:ext cx="3888000" cy="1260000"/>
          </a:xfrm>
        </p:spPr>
        <p:txBody>
          <a:bodyPr/>
          <a:lstStyle>
            <a:lvl1pPr marL="4763" indent="-4763" algn="just">
              <a:defRPr sz="11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1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05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30" name="Text Placeholder 17"/>
          <p:cNvSpPr>
            <a:spLocks noGrp="1"/>
          </p:cNvSpPr>
          <p:nvPr>
            <p:ph type="body" sz="quarter" idx="16"/>
          </p:nvPr>
        </p:nvSpPr>
        <p:spPr>
          <a:xfrm>
            <a:off x="4759569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31" name="Straight Connector 30"/>
          <p:cNvCxnSpPr/>
          <p:nvPr userDrawn="1"/>
        </p:nvCxnSpPr>
        <p:spPr>
          <a:xfrm>
            <a:off x="4758022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Espace réservé du contenu 3"/>
          <p:cNvSpPr>
            <a:spLocks noGrp="1"/>
          </p:cNvSpPr>
          <p:nvPr>
            <p:ph sz="half" idx="17" hasCustomPrompt="1"/>
          </p:nvPr>
        </p:nvSpPr>
        <p:spPr>
          <a:xfrm>
            <a:off x="4759569" y="4036686"/>
            <a:ext cx="3888000" cy="1260000"/>
          </a:xfrm>
        </p:spPr>
        <p:txBody>
          <a:bodyPr/>
          <a:lstStyle>
            <a:lvl1pPr marL="4763" indent="-4763" algn="just">
              <a:defRPr sz="11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1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05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33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759569" y="34017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34" name="Straight Connector 33"/>
          <p:cNvCxnSpPr/>
          <p:nvPr userDrawn="1"/>
        </p:nvCxnSpPr>
        <p:spPr>
          <a:xfrm>
            <a:off x="4759569" y="39057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Espace réservé du contenu 15"/>
          <p:cNvSpPr>
            <a:spLocks noGrp="1"/>
          </p:cNvSpPr>
          <p:nvPr>
            <p:ph sz="quarter" idx="19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3089915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quipe proj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759823" y="1757295"/>
            <a:ext cx="3489231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498215" y="1757295"/>
            <a:ext cx="2160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>
            <p:custDataLst>
              <p:tags r:id="rId1"/>
            </p:custDataLst>
          </p:nvPr>
        </p:nvSpPr>
        <p:spPr>
          <a:xfrm>
            <a:off x="450215" y="1908836"/>
            <a:ext cx="8208000" cy="198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</a:endParaRPr>
          </a:p>
        </p:txBody>
      </p:sp>
      <p:sp>
        <p:nvSpPr>
          <p:cNvPr id="15" name="Rectangle à coins arrondis 40"/>
          <p:cNvSpPr/>
          <p:nvPr>
            <p:custDataLst>
              <p:tags r:id="rId2"/>
            </p:custDataLst>
          </p:nvPr>
        </p:nvSpPr>
        <p:spPr>
          <a:xfrm>
            <a:off x="1351655" y="1985749"/>
            <a:ext cx="996923" cy="972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64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fr-FR" sz="900" spc="-50" dirty="0">
              <a:solidFill>
                <a:srgbClr val="000000"/>
              </a:solidFill>
            </a:endParaRPr>
          </a:p>
        </p:txBody>
      </p:sp>
      <p:sp>
        <p:nvSpPr>
          <p:cNvPr id="16" name="Rectangle à coins arrondis 41"/>
          <p:cNvSpPr/>
          <p:nvPr>
            <p:custDataLst>
              <p:tags r:id="rId3"/>
            </p:custDataLst>
          </p:nvPr>
        </p:nvSpPr>
        <p:spPr>
          <a:xfrm>
            <a:off x="6500384" y="1985749"/>
            <a:ext cx="1993846" cy="97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6213" indent="-1762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pitchFamily="34" charset="0"/>
              <a:buChar char="►"/>
              <a:defRPr/>
            </a:pPr>
            <a:endParaRPr lang="fr-FR" sz="1000" kern="0" dirty="0">
              <a:solidFill>
                <a:srgbClr val="646464"/>
              </a:solidFill>
            </a:endParaRPr>
          </a:p>
        </p:txBody>
      </p:sp>
      <p:sp>
        <p:nvSpPr>
          <p:cNvPr id="17" name="Triangle isocèle 42"/>
          <p:cNvSpPr/>
          <p:nvPr>
            <p:custDataLst>
              <p:tags r:id="rId4"/>
            </p:custDataLst>
          </p:nvPr>
        </p:nvSpPr>
        <p:spPr>
          <a:xfrm rot="5400000" flipH="1">
            <a:off x="2035404" y="2435749"/>
            <a:ext cx="1031882" cy="131886"/>
          </a:xfrm>
          <a:prstGeom prst="triangl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</a:endParaRPr>
          </a:p>
        </p:txBody>
      </p:sp>
      <p:sp>
        <p:nvSpPr>
          <p:cNvPr id="18" name="Rectangle à coins arrondis 45"/>
          <p:cNvSpPr/>
          <p:nvPr>
            <p:custDataLst>
              <p:tags r:id="rId5"/>
            </p:custDataLst>
          </p:nvPr>
        </p:nvSpPr>
        <p:spPr>
          <a:xfrm>
            <a:off x="584576" y="3078926"/>
            <a:ext cx="7975385" cy="72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9388" indent="-179388" algn="just" fontAlgn="base">
              <a:spcBef>
                <a:spcPct val="0"/>
              </a:spcBef>
              <a:spcAft>
                <a:spcPct val="0"/>
              </a:spcAft>
            </a:pPr>
            <a:endParaRPr lang="fr-FR" sz="1100" spc="-50" dirty="0">
              <a:solidFill>
                <a:srgbClr val="000000"/>
              </a:solidFill>
            </a:endParaRPr>
          </a:p>
        </p:txBody>
      </p:sp>
      <p:sp>
        <p:nvSpPr>
          <p:cNvPr id="19" name="Rectangle à coins arrondis 46"/>
          <p:cNvSpPr/>
          <p:nvPr>
            <p:custDataLst>
              <p:tags r:id="rId6"/>
            </p:custDataLst>
          </p:nvPr>
        </p:nvSpPr>
        <p:spPr>
          <a:xfrm>
            <a:off x="2738178" y="1985749"/>
            <a:ext cx="3489231" cy="97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6213" indent="-1762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pitchFamily="34" charset="0"/>
              <a:buChar char="►"/>
              <a:defRPr/>
            </a:pPr>
            <a:endParaRPr lang="fr-FR" sz="1000" kern="0" dirty="0">
              <a:solidFill>
                <a:srgbClr val="646464"/>
              </a:solidFill>
            </a:endParaRPr>
          </a:p>
        </p:txBody>
      </p:sp>
      <p:sp>
        <p:nvSpPr>
          <p:cNvPr id="20" name="Triangle isocèle 47"/>
          <p:cNvSpPr/>
          <p:nvPr>
            <p:custDataLst>
              <p:tags r:id="rId7"/>
            </p:custDataLst>
          </p:nvPr>
        </p:nvSpPr>
        <p:spPr>
          <a:xfrm rot="5400000" flipH="1">
            <a:off x="5868849" y="2435749"/>
            <a:ext cx="1031882" cy="131886"/>
          </a:xfrm>
          <a:prstGeom prst="triangl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</a:endParaRPr>
          </a:p>
        </p:txBody>
      </p:sp>
      <p:sp>
        <p:nvSpPr>
          <p:cNvPr id="36" name="Rectangle 35"/>
          <p:cNvSpPr/>
          <p:nvPr>
            <p:custDataLst>
              <p:tags r:id="rId8"/>
            </p:custDataLst>
          </p:nvPr>
        </p:nvSpPr>
        <p:spPr>
          <a:xfrm>
            <a:off x="450215" y="4041807"/>
            <a:ext cx="8208000" cy="198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</a:endParaRPr>
          </a:p>
        </p:txBody>
      </p:sp>
      <p:sp>
        <p:nvSpPr>
          <p:cNvPr id="37" name="Rectangle à coins arrondis 28"/>
          <p:cNvSpPr/>
          <p:nvPr>
            <p:custDataLst>
              <p:tags r:id="rId9"/>
            </p:custDataLst>
          </p:nvPr>
        </p:nvSpPr>
        <p:spPr>
          <a:xfrm>
            <a:off x="1351655" y="4118720"/>
            <a:ext cx="996923" cy="972000"/>
          </a:xfrm>
          <a:prstGeom prst="roundRect">
            <a:avLst/>
          </a:prstGeom>
          <a:solidFill>
            <a:schemeClr val="bg1"/>
          </a:solidFill>
          <a:ln w="9525">
            <a:solidFill>
              <a:srgbClr val="64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fr-FR" sz="900" spc="-50" dirty="0">
              <a:solidFill>
                <a:srgbClr val="000000"/>
              </a:solidFill>
            </a:endParaRPr>
          </a:p>
        </p:txBody>
      </p:sp>
      <p:sp>
        <p:nvSpPr>
          <p:cNvPr id="38" name="Rectangle à coins arrondis 29"/>
          <p:cNvSpPr/>
          <p:nvPr>
            <p:custDataLst>
              <p:tags r:id="rId10"/>
            </p:custDataLst>
          </p:nvPr>
        </p:nvSpPr>
        <p:spPr>
          <a:xfrm>
            <a:off x="6500384" y="4118720"/>
            <a:ext cx="1993846" cy="97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6213" indent="-1762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pitchFamily="34" charset="0"/>
              <a:buChar char="►"/>
              <a:defRPr/>
            </a:pPr>
            <a:endParaRPr lang="fr-FR" sz="900" kern="0" dirty="0">
              <a:solidFill>
                <a:srgbClr val="646464"/>
              </a:solidFill>
            </a:endParaRPr>
          </a:p>
        </p:txBody>
      </p:sp>
      <p:sp>
        <p:nvSpPr>
          <p:cNvPr id="39" name="Triangle isocèle 30"/>
          <p:cNvSpPr/>
          <p:nvPr>
            <p:custDataLst>
              <p:tags r:id="rId11"/>
            </p:custDataLst>
          </p:nvPr>
        </p:nvSpPr>
        <p:spPr>
          <a:xfrm rot="5400000" flipH="1">
            <a:off x="2035404" y="4568720"/>
            <a:ext cx="1031882" cy="131886"/>
          </a:xfrm>
          <a:prstGeom prst="triangl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</a:endParaRPr>
          </a:p>
        </p:txBody>
      </p:sp>
      <p:sp>
        <p:nvSpPr>
          <p:cNvPr id="40" name="Rectangle à coins arrondis 33"/>
          <p:cNvSpPr/>
          <p:nvPr>
            <p:custDataLst>
              <p:tags r:id="rId12"/>
            </p:custDataLst>
          </p:nvPr>
        </p:nvSpPr>
        <p:spPr>
          <a:xfrm>
            <a:off x="584576" y="5211897"/>
            <a:ext cx="7975385" cy="72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9388" indent="-179388" algn="just" fontAlgn="base">
              <a:spcBef>
                <a:spcPct val="0"/>
              </a:spcBef>
              <a:spcAft>
                <a:spcPct val="0"/>
              </a:spcAft>
            </a:pPr>
            <a:endParaRPr lang="fr-FR" sz="900" spc="-50" dirty="0">
              <a:solidFill>
                <a:srgbClr val="000000"/>
              </a:solidFill>
            </a:endParaRPr>
          </a:p>
        </p:txBody>
      </p:sp>
      <p:sp>
        <p:nvSpPr>
          <p:cNvPr id="41" name="Rectangle à coins arrondis 35"/>
          <p:cNvSpPr/>
          <p:nvPr>
            <p:custDataLst>
              <p:tags r:id="rId13"/>
            </p:custDataLst>
          </p:nvPr>
        </p:nvSpPr>
        <p:spPr>
          <a:xfrm>
            <a:off x="2738178" y="4118720"/>
            <a:ext cx="3489231" cy="97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6213" indent="-1762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pitchFamily="34" charset="0"/>
              <a:buChar char="►"/>
              <a:defRPr/>
            </a:pPr>
            <a:endParaRPr lang="fr-FR" sz="1000" kern="0" dirty="0">
              <a:solidFill>
                <a:srgbClr val="646464"/>
              </a:solidFill>
            </a:endParaRPr>
          </a:p>
        </p:txBody>
      </p:sp>
      <p:sp>
        <p:nvSpPr>
          <p:cNvPr id="42" name="Triangle isocèle 36"/>
          <p:cNvSpPr/>
          <p:nvPr>
            <p:custDataLst>
              <p:tags r:id="rId14"/>
            </p:custDataLst>
          </p:nvPr>
        </p:nvSpPr>
        <p:spPr>
          <a:xfrm rot="5400000" flipH="1">
            <a:off x="5868849" y="4568720"/>
            <a:ext cx="1031882" cy="131886"/>
          </a:xfrm>
          <a:prstGeom prst="triangl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</a:endParaRPr>
          </a:p>
        </p:txBody>
      </p:sp>
      <p:sp>
        <p:nvSpPr>
          <p:cNvPr id="50" name="Content Placeholder 49"/>
          <p:cNvSpPr>
            <a:spLocks noGrp="1"/>
          </p:cNvSpPr>
          <p:nvPr>
            <p:ph sz="quarter" idx="15"/>
          </p:nvPr>
        </p:nvSpPr>
        <p:spPr>
          <a:xfrm>
            <a:off x="627635" y="1992922"/>
            <a:ext cx="664615" cy="972000"/>
          </a:xfrm>
        </p:spPr>
        <p:txBody>
          <a:bodyPr/>
          <a:lstStyle>
            <a:lvl1pPr>
              <a:defRPr sz="200"/>
            </a:lvl1pPr>
            <a:lvl2pPr>
              <a:defRPr sz="100"/>
            </a:lvl2pPr>
            <a:lvl3pPr marL="0" indent="0"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51" name="Content Placeholder 49"/>
          <p:cNvSpPr>
            <a:spLocks noGrp="1"/>
          </p:cNvSpPr>
          <p:nvPr>
            <p:ph sz="quarter" idx="16"/>
          </p:nvPr>
        </p:nvSpPr>
        <p:spPr>
          <a:xfrm>
            <a:off x="616816" y="4149968"/>
            <a:ext cx="664615" cy="972000"/>
          </a:xfrm>
        </p:spPr>
        <p:txBody>
          <a:bodyPr/>
          <a:lstStyle>
            <a:lvl1pPr>
              <a:defRPr sz="200"/>
            </a:lvl1pPr>
            <a:lvl2pPr>
              <a:defRPr sz="100"/>
            </a:lvl2pPr>
            <a:lvl3pPr marL="0" indent="0"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17"/>
          </p:nvPr>
        </p:nvSpPr>
        <p:spPr>
          <a:xfrm>
            <a:off x="1441810" y="2046518"/>
            <a:ext cx="895480" cy="872531"/>
          </a:xfrm>
        </p:spPr>
        <p:txBody>
          <a:bodyPr/>
          <a:lstStyle>
            <a:lvl1pPr marL="0" indent="0">
              <a:defRPr sz="900" b="1"/>
            </a:lvl1pPr>
            <a:lvl2pPr marL="93663" indent="0">
              <a:defRPr sz="900" b="1"/>
            </a:lvl2pPr>
            <a:lvl3pPr marL="176213" indent="0">
              <a:defRPr sz="900" b="1"/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6" name="Text Placeholder 54"/>
          <p:cNvSpPr>
            <a:spLocks noGrp="1"/>
          </p:cNvSpPr>
          <p:nvPr>
            <p:ph type="body" sz="quarter" idx="18"/>
          </p:nvPr>
        </p:nvSpPr>
        <p:spPr>
          <a:xfrm>
            <a:off x="2826938" y="2016371"/>
            <a:ext cx="3395312" cy="902677"/>
          </a:xfrm>
        </p:spPr>
        <p:txBody>
          <a:bodyPr/>
          <a:lstStyle>
            <a:lvl1pPr marL="0" indent="0">
              <a:defRPr sz="900" b="0"/>
            </a:lvl1pPr>
            <a:lvl2pPr marL="93663" indent="0">
              <a:defRPr sz="900" b="0"/>
            </a:lvl2pPr>
            <a:lvl3pPr marL="176213" indent="0">
              <a:defRPr sz="900" b="0"/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7" name="Text Placeholder 54"/>
          <p:cNvSpPr>
            <a:spLocks noGrp="1"/>
          </p:cNvSpPr>
          <p:nvPr>
            <p:ph type="body" sz="quarter" idx="19"/>
          </p:nvPr>
        </p:nvSpPr>
        <p:spPr>
          <a:xfrm>
            <a:off x="6551528" y="2016371"/>
            <a:ext cx="1943196" cy="902677"/>
          </a:xfrm>
        </p:spPr>
        <p:txBody>
          <a:bodyPr/>
          <a:lstStyle>
            <a:lvl1pPr marL="0" indent="0">
              <a:defRPr sz="900" b="0"/>
            </a:lvl1pPr>
            <a:lvl2pPr marL="93663" indent="0">
              <a:defRPr sz="900" b="0"/>
            </a:lvl2pPr>
            <a:lvl3pPr marL="176213" indent="0">
              <a:defRPr sz="900" b="0"/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8" name="Text Placeholder 54"/>
          <p:cNvSpPr>
            <a:spLocks noGrp="1"/>
          </p:cNvSpPr>
          <p:nvPr>
            <p:ph type="body" sz="quarter" idx="20"/>
          </p:nvPr>
        </p:nvSpPr>
        <p:spPr>
          <a:xfrm>
            <a:off x="1420167" y="4180119"/>
            <a:ext cx="895480" cy="872531"/>
          </a:xfrm>
        </p:spPr>
        <p:txBody>
          <a:bodyPr/>
          <a:lstStyle>
            <a:lvl1pPr marL="0" indent="0">
              <a:defRPr sz="900" b="1"/>
            </a:lvl1pPr>
            <a:lvl2pPr marL="93663" indent="0">
              <a:defRPr sz="900" b="1"/>
            </a:lvl2pPr>
            <a:lvl3pPr marL="176213" indent="0">
              <a:defRPr sz="900" b="1"/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9" name="Text Placeholder 54"/>
          <p:cNvSpPr>
            <a:spLocks noGrp="1"/>
          </p:cNvSpPr>
          <p:nvPr>
            <p:ph type="body" sz="quarter" idx="21"/>
          </p:nvPr>
        </p:nvSpPr>
        <p:spPr>
          <a:xfrm>
            <a:off x="2805294" y="4149973"/>
            <a:ext cx="3395312" cy="902677"/>
          </a:xfrm>
        </p:spPr>
        <p:txBody>
          <a:bodyPr/>
          <a:lstStyle>
            <a:lvl1pPr marL="0" indent="0">
              <a:defRPr sz="900" b="0"/>
            </a:lvl1pPr>
            <a:lvl2pPr marL="93663" indent="0">
              <a:defRPr sz="900" b="0"/>
            </a:lvl2pPr>
            <a:lvl3pPr marL="176213" indent="0">
              <a:defRPr sz="900" b="0"/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0" name="Text Placeholder 54"/>
          <p:cNvSpPr>
            <a:spLocks noGrp="1"/>
          </p:cNvSpPr>
          <p:nvPr>
            <p:ph type="body" sz="quarter" idx="22"/>
          </p:nvPr>
        </p:nvSpPr>
        <p:spPr>
          <a:xfrm>
            <a:off x="6529884" y="4149973"/>
            <a:ext cx="1943196" cy="902677"/>
          </a:xfrm>
        </p:spPr>
        <p:txBody>
          <a:bodyPr/>
          <a:lstStyle>
            <a:lvl1pPr marL="0" indent="0">
              <a:defRPr sz="900"/>
            </a:lvl1pPr>
            <a:lvl2pPr marL="93663" indent="0">
              <a:defRPr sz="900"/>
            </a:lvl2pPr>
            <a:lvl3pPr marL="176213" indent="0">
              <a:defRPr sz="900"/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1" name="Text Placeholder 54"/>
          <p:cNvSpPr>
            <a:spLocks noGrp="1"/>
          </p:cNvSpPr>
          <p:nvPr>
            <p:ph type="body" sz="quarter" idx="23"/>
          </p:nvPr>
        </p:nvSpPr>
        <p:spPr>
          <a:xfrm>
            <a:off x="617379" y="3115548"/>
            <a:ext cx="7909806" cy="621324"/>
          </a:xfrm>
        </p:spPr>
        <p:txBody>
          <a:bodyPr/>
          <a:lstStyle>
            <a:lvl1pPr marL="177800" indent="-177800">
              <a:defRPr sz="900" b="1" i="1"/>
            </a:lvl1pPr>
            <a:lvl2pPr marL="355600" indent="-179388">
              <a:defRPr sz="900" b="1" i="1"/>
            </a:lvl2pPr>
            <a:lvl3pPr marL="533400" indent="-177800">
              <a:defRPr sz="900" b="1" i="1"/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438286" y="1757295"/>
            <a:ext cx="2160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 userDrawn="1"/>
        </p:nvSpPr>
        <p:spPr>
          <a:xfrm>
            <a:off x="438286" y="1219201"/>
            <a:ext cx="2160000" cy="526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72000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646464"/>
                </a:solidFill>
                <a:latin typeface="Arial Black" pitchFamily="34" charset="0"/>
              </a:rPr>
              <a:t>Nous avons choisi pour vous :</a:t>
            </a:r>
          </a:p>
        </p:txBody>
      </p:sp>
      <p:sp>
        <p:nvSpPr>
          <p:cNvPr id="67" name="Rectangle 66"/>
          <p:cNvSpPr/>
          <p:nvPr userDrawn="1"/>
        </p:nvSpPr>
        <p:spPr>
          <a:xfrm>
            <a:off x="2759823" y="1219201"/>
            <a:ext cx="3489231" cy="526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72000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646464"/>
                </a:solidFill>
                <a:latin typeface="Arial Black" pitchFamily="34" charset="0"/>
              </a:rPr>
              <a:t>Sa légitimité au sein de l’équipe projet :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6498215" y="1219201"/>
            <a:ext cx="2160000" cy="526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72000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646464"/>
                </a:solidFill>
                <a:latin typeface="Arial Black" pitchFamily="34" charset="0"/>
              </a:rPr>
              <a:t>Son rôle dans la mission :</a:t>
            </a:r>
          </a:p>
        </p:txBody>
      </p:sp>
      <p:sp>
        <p:nvSpPr>
          <p:cNvPr id="69" name="Text Placeholder 54"/>
          <p:cNvSpPr>
            <a:spLocks noGrp="1"/>
          </p:cNvSpPr>
          <p:nvPr>
            <p:ph type="body" sz="quarter" idx="24"/>
          </p:nvPr>
        </p:nvSpPr>
        <p:spPr>
          <a:xfrm>
            <a:off x="608587" y="5249148"/>
            <a:ext cx="7909806" cy="621324"/>
          </a:xfrm>
        </p:spPr>
        <p:txBody>
          <a:bodyPr/>
          <a:lstStyle>
            <a:lvl1pPr marL="177800" indent="-177800">
              <a:defRPr sz="900" b="1" i="1"/>
            </a:lvl1pPr>
            <a:lvl2pPr marL="355600" indent="-179388">
              <a:defRPr sz="900" b="1" i="1"/>
            </a:lvl2pPr>
            <a:lvl3pPr marL="533400" indent="-177800">
              <a:defRPr sz="900" b="1" i="1"/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0346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points 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just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625969" y="1255493"/>
            <a:ext cx="6060831" cy="216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1993846" cy="2160000"/>
          </a:xfrm>
        </p:spPr>
        <p:txBody>
          <a:bodyPr lIns="108000" tIns="108000" rIns="108000" bIns="108000" anchor="ctr"/>
          <a:lstStyle>
            <a:lvl1pPr marL="0" indent="0" algn="r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27138" y="1255493"/>
            <a:ext cx="0" cy="216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2" hasCustomPrompt="1"/>
          </p:nvPr>
        </p:nvSpPr>
        <p:spPr>
          <a:xfrm>
            <a:off x="2625969" y="3668488"/>
            <a:ext cx="6060831" cy="216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22031" y="3668488"/>
            <a:ext cx="1993846" cy="2160000"/>
          </a:xfrm>
        </p:spPr>
        <p:txBody>
          <a:bodyPr lIns="108000" tIns="108000" rIns="108000" bIns="108000" anchor="ctr"/>
          <a:lstStyle>
            <a:lvl1pPr marL="0" indent="0" algn="r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427138" y="3668488"/>
            <a:ext cx="0" cy="216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9423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points 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9"/>
            <a:ext cx="8232775" cy="821253"/>
          </a:xfrm>
        </p:spPr>
        <p:txBody>
          <a:bodyPr/>
          <a:lstStyle>
            <a:lvl1pPr algn="just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31515" y="1255493"/>
            <a:ext cx="2658462" cy="216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3" y="1255493"/>
            <a:ext cx="1329231" cy="2160000"/>
          </a:xfrm>
        </p:spPr>
        <p:txBody>
          <a:bodyPr lIns="108000" tIns="108000" rIns="108000" bIns="108000" anchor="ctr"/>
          <a:lstStyle>
            <a:lvl1pPr marL="0" indent="0" algn="r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751262" y="1255493"/>
            <a:ext cx="0" cy="216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2" hasCustomPrompt="1"/>
          </p:nvPr>
        </p:nvSpPr>
        <p:spPr>
          <a:xfrm>
            <a:off x="6031515" y="3668488"/>
            <a:ext cx="2658462" cy="216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22033" y="3668488"/>
            <a:ext cx="1329231" cy="2160000"/>
          </a:xfrm>
        </p:spPr>
        <p:txBody>
          <a:bodyPr lIns="108000" tIns="108000" rIns="108000" bIns="108000" anchor="ctr"/>
          <a:lstStyle>
            <a:lvl1pPr marL="0" indent="0" algn="r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751262" y="3668488"/>
            <a:ext cx="0" cy="216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636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ois points 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just"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625969" y="1255493"/>
            <a:ext cx="6060831" cy="144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1993846" cy="1440000"/>
          </a:xfrm>
        </p:spPr>
        <p:txBody>
          <a:bodyPr lIns="108000" tIns="108000" rIns="108000" bIns="108000" anchor="ctr"/>
          <a:lstStyle>
            <a:lvl1pPr marL="0" indent="0" algn="r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27138" y="1255493"/>
            <a:ext cx="0" cy="144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2" hasCustomPrompt="1"/>
          </p:nvPr>
        </p:nvSpPr>
        <p:spPr>
          <a:xfrm>
            <a:off x="2625969" y="2906493"/>
            <a:ext cx="6060831" cy="144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22031" y="2906493"/>
            <a:ext cx="1993846" cy="1440000"/>
          </a:xfrm>
        </p:spPr>
        <p:txBody>
          <a:bodyPr lIns="108000" tIns="108000" rIns="108000" bIns="108000" anchor="ctr"/>
          <a:lstStyle>
            <a:lvl1pPr marL="0" indent="0" algn="r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427138" y="2906493"/>
            <a:ext cx="0" cy="144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2625969" y="4557493"/>
            <a:ext cx="6060831" cy="144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422031" y="4557493"/>
            <a:ext cx="1993846" cy="1440000"/>
          </a:xfrm>
        </p:spPr>
        <p:txBody>
          <a:bodyPr lIns="108000" tIns="108000" rIns="108000" bIns="108000" anchor="ctr"/>
          <a:lstStyle>
            <a:lvl1pPr marL="0" indent="0" algn="r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2427138" y="4557493"/>
            <a:ext cx="0" cy="144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0161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re points 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9"/>
            <a:ext cx="8232775" cy="821253"/>
          </a:xfrm>
        </p:spPr>
        <p:txBody>
          <a:bodyPr/>
          <a:lstStyle>
            <a:lvl1pPr algn="just"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877668" y="1255493"/>
            <a:ext cx="6812308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3" y="1255493"/>
            <a:ext cx="1329231" cy="1080000"/>
          </a:xfrm>
        </p:spPr>
        <p:txBody>
          <a:bodyPr lIns="108000" tIns="108000" rIns="108000" bIns="108000" anchor="ctr"/>
          <a:lstStyle>
            <a:lvl1pPr marL="0" indent="0" algn="r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751262" y="1255493"/>
            <a:ext cx="0" cy="108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2" hasCustomPrompt="1"/>
          </p:nvPr>
        </p:nvSpPr>
        <p:spPr>
          <a:xfrm>
            <a:off x="1877668" y="2478993"/>
            <a:ext cx="6812308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22033" y="2478993"/>
            <a:ext cx="1329231" cy="1080000"/>
          </a:xfrm>
        </p:spPr>
        <p:txBody>
          <a:bodyPr lIns="108000" tIns="108000" rIns="108000" bIns="108000" anchor="ctr"/>
          <a:lstStyle>
            <a:lvl1pPr marL="0" indent="0" algn="r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751262" y="2478993"/>
            <a:ext cx="0" cy="108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1877668" y="3738118"/>
            <a:ext cx="6812308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422033" y="3738118"/>
            <a:ext cx="1329231" cy="1080000"/>
          </a:xfrm>
        </p:spPr>
        <p:txBody>
          <a:bodyPr lIns="108000" tIns="108000" rIns="108000" bIns="108000" anchor="ctr"/>
          <a:lstStyle>
            <a:lvl1pPr marL="0" indent="0" algn="r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751262" y="3738118"/>
            <a:ext cx="0" cy="108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Espace réservé du contenu 3"/>
          <p:cNvSpPr>
            <a:spLocks noGrp="1"/>
          </p:cNvSpPr>
          <p:nvPr>
            <p:ph sz="half" idx="16" hasCustomPrompt="1"/>
          </p:nvPr>
        </p:nvSpPr>
        <p:spPr>
          <a:xfrm>
            <a:off x="1886806" y="4959268"/>
            <a:ext cx="6812308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31169" y="4959268"/>
            <a:ext cx="1329231" cy="1080000"/>
          </a:xfrm>
        </p:spPr>
        <p:txBody>
          <a:bodyPr lIns="108000" tIns="108000" rIns="108000" bIns="108000" anchor="ctr"/>
          <a:lstStyle>
            <a:lvl1pPr marL="0" indent="0" algn="r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760400" y="4959268"/>
            <a:ext cx="0" cy="108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05858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 5 déci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9"/>
            <a:ext cx="8232775" cy="821253"/>
          </a:xfrm>
        </p:spPr>
        <p:txBody>
          <a:bodyPr/>
          <a:lstStyle>
            <a:lvl1pPr algn="just"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08437" y="1173432"/>
            <a:ext cx="5981538" cy="90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898165" y="1173432"/>
            <a:ext cx="1661538" cy="90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457200" y="1443432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1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559703" y="1173432"/>
            <a:ext cx="0" cy="90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" name="Espace réservé du contenu 3"/>
          <p:cNvSpPr>
            <a:spLocks noGrp="1"/>
          </p:cNvSpPr>
          <p:nvPr>
            <p:ph sz="half" idx="12" hasCustomPrompt="1"/>
          </p:nvPr>
        </p:nvSpPr>
        <p:spPr>
          <a:xfrm>
            <a:off x="2708437" y="2158171"/>
            <a:ext cx="5981538" cy="90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898165" y="2158171"/>
            <a:ext cx="1661538" cy="90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Rectangle 23"/>
          <p:cNvSpPr/>
          <p:nvPr userDrawn="1"/>
        </p:nvSpPr>
        <p:spPr>
          <a:xfrm>
            <a:off x="457200" y="2428171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2</a:t>
            </a:r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2559703" y="2158171"/>
            <a:ext cx="0" cy="90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2708437" y="3154633"/>
            <a:ext cx="5981538" cy="90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898165" y="3154633"/>
            <a:ext cx="1661538" cy="90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457200" y="3377741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3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2559703" y="3154633"/>
            <a:ext cx="0" cy="90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" name="Espace réservé du contenu 3"/>
          <p:cNvSpPr>
            <a:spLocks noGrp="1"/>
          </p:cNvSpPr>
          <p:nvPr>
            <p:ph sz="half" idx="16" hasCustomPrompt="1"/>
          </p:nvPr>
        </p:nvSpPr>
        <p:spPr>
          <a:xfrm>
            <a:off x="2708437" y="4151095"/>
            <a:ext cx="5981538" cy="90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31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898165" y="4151095"/>
            <a:ext cx="1661538" cy="90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2" name="Rectangle 31"/>
          <p:cNvSpPr/>
          <p:nvPr userDrawn="1"/>
        </p:nvSpPr>
        <p:spPr>
          <a:xfrm>
            <a:off x="457200" y="4421095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4</a:t>
            </a:r>
          </a:p>
        </p:txBody>
      </p:sp>
      <p:cxnSp>
        <p:nvCxnSpPr>
          <p:cNvPr id="33" name="Straight Connector 32"/>
          <p:cNvCxnSpPr/>
          <p:nvPr userDrawn="1"/>
        </p:nvCxnSpPr>
        <p:spPr>
          <a:xfrm>
            <a:off x="2559703" y="4151095"/>
            <a:ext cx="0" cy="90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Espace réservé du contenu 3"/>
          <p:cNvSpPr>
            <a:spLocks noGrp="1"/>
          </p:cNvSpPr>
          <p:nvPr>
            <p:ph sz="half" idx="18" hasCustomPrompt="1"/>
          </p:nvPr>
        </p:nvSpPr>
        <p:spPr>
          <a:xfrm>
            <a:off x="2708437" y="5147557"/>
            <a:ext cx="5981538" cy="90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35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898165" y="5147557"/>
            <a:ext cx="1661538" cy="90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6" name="Rectangle 35"/>
          <p:cNvSpPr/>
          <p:nvPr userDrawn="1"/>
        </p:nvSpPr>
        <p:spPr>
          <a:xfrm>
            <a:off x="457200" y="5417557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5</a:t>
            </a:r>
          </a:p>
        </p:txBody>
      </p:sp>
      <p:cxnSp>
        <p:nvCxnSpPr>
          <p:cNvPr id="37" name="Straight Connector 36"/>
          <p:cNvCxnSpPr/>
          <p:nvPr userDrawn="1"/>
        </p:nvCxnSpPr>
        <p:spPr>
          <a:xfrm>
            <a:off x="2559703" y="5147557"/>
            <a:ext cx="0" cy="90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2676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 4 déci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9"/>
            <a:ext cx="8232775" cy="821253"/>
          </a:xfrm>
        </p:spPr>
        <p:txBody>
          <a:bodyPr/>
          <a:lstStyle>
            <a:lvl1pPr algn="just"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08437" y="1173432"/>
            <a:ext cx="5981538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898165" y="1173432"/>
            <a:ext cx="1661538" cy="108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457200" y="1443432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1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559703" y="1173432"/>
            <a:ext cx="0" cy="108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" name="Espace réservé du contenu 3"/>
          <p:cNvSpPr>
            <a:spLocks noGrp="1"/>
          </p:cNvSpPr>
          <p:nvPr>
            <p:ph sz="half" idx="12" hasCustomPrompt="1"/>
          </p:nvPr>
        </p:nvSpPr>
        <p:spPr>
          <a:xfrm>
            <a:off x="2708437" y="2380908"/>
            <a:ext cx="5981538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898165" y="2380908"/>
            <a:ext cx="1661538" cy="108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Rectangle 23"/>
          <p:cNvSpPr/>
          <p:nvPr userDrawn="1"/>
        </p:nvSpPr>
        <p:spPr>
          <a:xfrm>
            <a:off x="457200" y="2650908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2</a:t>
            </a:r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2559703" y="2380908"/>
            <a:ext cx="0" cy="108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2708437" y="3600107"/>
            <a:ext cx="5981538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898165" y="3600107"/>
            <a:ext cx="1661538" cy="108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457200" y="3823215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3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2559703" y="3600107"/>
            <a:ext cx="0" cy="108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" name="Espace réservé du contenu 3"/>
          <p:cNvSpPr>
            <a:spLocks noGrp="1"/>
          </p:cNvSpPr>
          <p:nvPr>
            <p:ph sz="half" idx="16" hasCustomPrompt="1"/>
          </p:nvPr>
        </p:nvSpPr>
        <p:spPr>
          <a:xfrm>
            <a:off x="2708437" y="4842752"/>
            <a:ext cx="5981538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31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898165" y="4842752"/>
            <a:ext cx="1661538" cy="108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2" name="Rectangle 31"/>
          <p:cNvSpPr/>
          <p:nvPr userDrawn="1"/>
        </p:nvSpPr>
        <p:spPr>
          <a:xfrm>
            <a:off x="457200" y="5112752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4</a:t>
            </a:r>
          </a:p>
        </p:txBody>
      </p:sp>
      <p:cxnSp>
        <p:nvCxnSpPr>
          <p:cNvPr id="33" name="Straight Connector 32"/>
          <p:cNvCxnSpPr/>
          <p:nvPr userDrawn="1"/>
        </p:nvCxnSpPr>
        <p:spPr>
          <a:xfrm>
            <a:off x="2559703" y="4842752"/>
            <a:ext cx="0" cy="108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50589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 3 déci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9"/>
            <a:ext cx="8232775" cy="821253"/>
          </a:xfrm>
        </p:spPr>
        <p:txBody>
          <a:bodyPr/>
          <a:lstStyle>
            <a:lvl1pPr algn="just"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08437" y="1114817"/>
            <a:ext cx="5981538" cy="1620000"/>
          </a:xfrm>
        </p:spPr>
        <p:txBody>
          <a:bodyPr/>
          <a:lstStyle>
            <a:lvl1pPr marL="4763" indent="-4763" algn="just">
              <a:defRPr sz="14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4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2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1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898165" y="1114817"/>
            <a:ext cx="1661538" cy="162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457200" y="1701338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1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559703" y="1114817"/>
            <a:ext cx="0" cy="162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" name="Espace réservé du contenu 3"/>
          <p:cNvSpPr>
            <a:spLocks noGrp="1"/>
          </p:cNvSpPr>
          <p:nvPr>
            <p:ph sz="half" idx="12" hasCustomPrompt="1"/>
          </p:nvPr>
        </p:nvSpPr>
        <p:spPr>
          <a:xfrm>
            <a:off x="2708437" y="2826382"/>
            <a:ext cx="5981538" cy="1620000"/>
          </a:xfrm>
        </p:spPr>
        <p:txBody>
          <a:bodyPr/>
          <a:lstStyle>
            <a:lvl1pPr marL="4763" indent="-4763" algn="just">
              <a:defRPr sz="14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4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2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1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898165" y="2826382"/>
            <a:ext cx="1661538" cy="162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Rectangle 23"/>
          <p:cNvSpPr/>
          <p:nvPr userDrawn="1"/>
        </p:nvSpPr>
        <p:spPr>
          <a:xfrm>
            <a:off x="457200" y="3412903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2</a:t>
            </a:r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2559703" y="2826382"/>
            <a:ext cx="0" cy="162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2708437" y="4514501"/>
            <a:ext cx="5981538" cy="1620000"/>
          </a:xfrm>
        </p:spPr>
        <p:txBody>
          <a:bodyPr/>
          <a:lstStyle>
            <a:lvl1pPr marL="4763" indent="-4763" algn="just">
              <a:defRPr sz="14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4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2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1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898165" y="4514501"/>
            <a:ext cx="1661538" cy="1620000"/>
          </a:xfrm>
        </p:spPr>
        <p:txBody>
          <a:bodyPr anchor="ctr"/>
          <a:lstStyle>
            <a:lvl1pPr marL="0" indent="0" algn="l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457200" y="5054130"/>
            <a:ext cx="332308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>
                <a:solidFill>
                  <a:srgbClr val="646464"/>
                </a:solidFill>
              </a:rPr>
              <a:t>3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2559703" y="4514501"/>
            <a:ext cx="0" cy="162000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7479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 et commentaires en bas puis analy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just"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270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4787412" y="1966586"/>
            <a:ext cx="3888000" cy="41292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1050"/>
            </a:lvl3pPr>
            <a:lvl4pPr>
              <a:defRPr sz="800"/>
            </a:lvl4pPr>
            <a:lvl5pPr>
              <a:defRPr sz="7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1" name="Triangle isocèle 57"/>
          <p:cNvSpPr/>
          <p:nvPr userDrawn="1"/>
        </p:nvSpPr>
        <p:spPr>
          <a:xfrm rot="5400000">
            <a:off x="3099877" y="3857115"/>
            <a:ext cx="2880000" cy="166154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783015" y="1255493"/>
            <a:ext cx="3888000" cy="504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781468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11210" y="4835786"/>
            <a:ext cx="3888000" cy="126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3881496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 commentaires analyse et exi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just"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tabLst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4787412" y="1966586"/>
            <a:ext cx="3888000" cy="3240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1050"/>
            </a:lvl3pPr>
            <a:lvl4pPr>
              <a:defRPr sz="800"/>
            </a:lvl4pPr>
            <a:lvl5pPr>
              <a:defRPr sz="7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783015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781468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11210" y="4107295"/>
            <a:ext cx="3888000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3" name="Triangle isocèle 57"/>
          <p:cNvSpPr/>
          <p:nvPr userDrawn="1"/>
        </p:nvSpPr>
        <p:spPr>
          <a:xfrm rot="5400000">
            <a:off x="300185" y="5520569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5" name="Espace réservé du contenu 15"/>
          <p:cNvSpPr>
            <a:spLocks noGrp="1"/>
          </p:cNvSpPr>
          <p:nvPr>
            <p:ph sz="quarter" idx="15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35470105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graphiques deux commentaires et exi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82"/>
            <a:ext cx="8229600" cy="807769"/>
          </a:xfrm>
        </p:spPr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180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8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818185" y="1265018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816638" y="1769018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22031" y="3985886"/>
            <a:ext cx="3888000" cy="126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5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818185" y="1966586"/>
            <a:ext cx="3888000" cy="180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6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818185" y="3985886"/>
            <a:ext cx="3888000" cy="126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6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2627825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ois mess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65292" y="1964609"/>
            <a:ext cx="3888000" cy="41059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765292" y="1265018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4765292" y="1769018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22031" y="44684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422031" y="3757393"/>
            <a:ext cx="3888000" cy="504000"/>
          </a:xfrm>
        </p:spPr>
        <p:txBody>
          <a:bodyPr anchor="ctr"/>
          <a:lstStyle>
            <a:lvl1pPr marL="0" indent="0" algn="just">
              <a:buNone/>
              <a:tabLst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22031" y="42613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4411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ois messages et exi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1260000"/>
          </a:xfrm>
        </p:spPr>
        <p:txBody>
          <a:bodyPr/>
          <a:lstStyle>
            <a:lvl1pPr marL="4763" indent="-4763" algn="just">
              <a:defRPr sz="11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1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05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65292" y="1964609"/>
            <a:ext cx="3888000" cy="3407493"/>
          </a:xfrm>
        </p:spPr>
        <p:txBody>
          <a:bodyPr/>
          <a:lstStyle>
            <a:lvl1pPr marL="4763" indent="-4763" algn="just">
              <a:defRPr sz="11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1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05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765292" y="1265018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4765292" y="1769018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22031" y="4112886"/>
            <a:ext cx="3888000" cy="1260000"/>
          </a:xfrm>
        </p:spPr>
        <p:txBody>
          <a:bodyPr/>
          <a:lstStyle>
            <a:lvl1pPr marL="4763" indent="-4763" algn="just">
              <a:defRPr sz="11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1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05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422031" y="34017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22031" y="39057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riangle isocèle 57"/>
          <p:cNvSpPr/>
          <p:nvPr userDrawn="1"/>
        </p:nvSpPr>
        <p:spPr>
          <a:xfrm rot="5400000">
            <a:off x="300185" y="56192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8" name="Espace réservé du contenu 15"/>
          <p:cNvSpPr>
            <a:spLocks noGrp="1"/>
          </p:cNvSpPr>
          <p:nvPr>
            <p:ph sz="quarter" idx="16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7274108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ois message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771292" y="19665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27754" y="1964609"/>
            <a:ext cx="3888000" cy="41059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771292" y="1255493"/>
            <a:ext cx="3888000" cy="504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769745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27754" y="1265018"/>
            <a:ext cx="3888000" cy="504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427754" y="1769018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771292" y="4468486"/>
            <a:ext cx="3888000" cy="162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4771292" y="3757393"/>
            <a:ext cx="3888000" cy="504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71292" y="42613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5208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ois messages et exit box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765292" y="1966586"/>
            <a:ext cx="3888000" cy="1260000"/>
          </a:xfrm>
        </p:spPr>
        <p:txBody>
          <a:bodyPr/>
          <a:lstStyle>
            <a:lvl1pPr marL="4763" indent="-4763" algn="just">
              <a:defRPr sz="11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1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05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04308" y="1964609"/>
            <a:ext cx="3888000" cy="3407493"/>
          </a:xfrm>
        </p:spPr>
        <p:txBody>
          <a:bodyPr/>
          <a:lstStyle>
            <a:lvl1pPr marL="4763" indent="-4763" algn="just">
              <a:defRPr sz="11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1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05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765292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765292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04308" y="1265018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404308" y="1769018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765292" y="4112886"/>
            <a:ext cx="3888000" cy="1260000"/>
          </a:xfrm>
        </p:spPr>
        <p:txBody>
          <a:bodyPr/>
          <a:lstStyle>
            <a:lvl1pPr marL="4763" indent="-4763" algn="just">
              <a:defRPr sz="11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1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05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0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4765292" y="34017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65292" y="39057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riangle isocèle 57"/>
          <p:cNvSpPr/>
          <p:nvPr userDrawn="1"/>
        </p:nvSpPr>
        <p:spPr>
          <a:xfrm rot="5400000">
            <a:off x="300185" y="56192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6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3219093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ois messages et numé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2258686"/>
            <a:ext cx="2658462" cy="360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3335079" y="2256707"/>
            <a:ext cx="2658462" cy="360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909161" y="1255491"/>
            <a:ext cx="2160000" cy="720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3" y="19903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455653" y="1403838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3818287" y="1243770"/>
            <a:ext cx="2160000" cy="720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9610" y="1978670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3364780" y="1403838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15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192461" y="2244007"/>
            <a:ext cx="2658462" cy="360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675672" y="1231070"/>
            <a:ext cx="2160000" cy="720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86997" y="1965970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 userDrawn="1"/>
        </p:nvSpPr>
        <p:spPr>
          <a:xfrm>
            <a:off x="6222165" y="1403838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876346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ois messages numéros et exi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2144386"/>
            <a:ext cx="2658462" cy="31661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3335079" y="2142408"/>
            <a:ext cx="2658462" cy="31661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909161" y="1255491"/>
            <a:ext cx="2160000" cy="720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3" y="19903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455653" y="1403838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3818287" y="1243770"/>
            <a:ext cx="2160000" cy="720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9610" y="1978670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3364780" y="1403838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15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192461" y="2129712"/>
            <a:ext cx="2658462" cy="31661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675672" y="1231070"/>
            <a:ext cx="2160000" cy="720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86997" y="1965970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 userDrawn="1"/>
        </p:nvSpPr>
        <p:spPr>
          <a:xfrm>
            <a:off x="6222165" y="1403838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19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0" name="ZoneTexte 58"/>
          <p:cNvSpPr txBox="1"/>
          <p:nvPr userDrawn="1"/>
        </p:nvSpPr>
        <p:spPr>
          <a:xfrm>
            <a:off x="938748" y="5491065"/>
            <a:ext cx="774805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>
                <a:solidFill>
                  <a:srgbClr val="646464"/>
                </a:solidFill>
                <a:latin typeface="Arial Black" pitchFamily="34" charset="0"/>
                <a:cs typeface="Arial" charset="0"/>
              </a:rPr>
              <a:t>XXXXXXX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>
                <a:solidFill>
                  <a:srgbClr val="646464"/>
                </a:solidFill>
                <a:latin typeface="Arial Black" pitchFamily="34" charset="0"/>
                <a:cs typeface="Arial" charset="0"/>
              </a:rPr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35493866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ois message et exit box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2144386"/>
            <a:ext cx="2658462" cy="31661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3335079" y="2142408"/>
            <a:ext cx="2658462" cy="31661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0483" y="1255491"/>
            <a:ext cx="2658462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3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3329610" y="1243770"/>
            <a:ext cx="2658462" cy="612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9610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192461" y="2129712"/>
            <a:ext cx="2658462" cy="31661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186997" y="1231070"/>
            <a:ext cx="2658462" cy="612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86997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0" name="ZoneTexte 58"/>
          <p:cNvSpPr txBox="1"/>
          <p:nvPr userDrawn="1"/>
        </p:nvSpPr>
        <p:spPr>
          <a:xfrm>
            <a:off x="938748" y="5491065"/>
            <a:ext cx="774805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>
                <a:solidFill>
                  <a:srgbClr val="646464"/>
                </a:solidFill>
                <a:latin typeface="Arial Black" pitchFamily="34" charset="0"/>
                <a:cs typeface="Arial" charset="0"/>
              </a:rPr>
              <a:t>XXXXXXX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>
                <a:solidFill>
                  <a:srgbClr val="646464"/>
                </a:solidFill>
                <a:latin typeface="Arial Black" pitchFamily="34" charset="0"/>
                <a:cs typeface="Arial" charset="0"/>
              </a:rPr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1178331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 et comment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just"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4129414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4787412" y="2001837"/>
            <a:ext cx="3888000" cy="41292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9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1" name="Triangle isocèle 57"/>
          <p:cNvSpPr/>
          <p:nvPr userDrawn="1"/>
        </p:nvSpPr>
        <p:spPr>
          <a:xfrm rot="5400000">
            <a:off x="3099877" y="3857115"/>
            <a:ext cx="2880000" cy="166154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65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25" y="1412880"/>
            <a:ext cx="4040187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80"/>
            <a:ext cx="404177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s et commentaires et exi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just"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90"/>
            <a:ext cx="3888000" cy="325328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tabLst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785946" y="1966586"/>
            <a:ext cx="3888000" cy="3253114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9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9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1" name="Espace réservé du contenu 15"/>
          <p:cNvSpPr>
            <a:spLocks noGrp="1"/>
          </p:cNvSpPr>
          <p:nvPr>
            <p:ph sz="quarter" idx="16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8843784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hainement de trois message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82"/>
            <a:ext cx="8229600" cy="807769"/>
          </a:xfrm>
        </p:spPr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144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98800" y="1964607"/>
            <a:ext cx="3888000" cy="3957222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8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818185" y="1265018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816638" y="1769018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22031" y="4450334"/>
            <a:ext cx="3888000" cy="144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442128" y="3831776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0581" y="4335776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Triangle isocèle 57"/>
          <p:cNvSpPr/>
          <p:nvPr userDrawn="1"/>
        </p:nvSpPr>
        <p:spPr>
          <a:xfrm rot="5400000">
            <a:off x="3823226" y="2629125"/>
            <a:ext cx="1440000" cy="166154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3" name="Triangle isocèle 57"/>
          <p:cNvSpPr/>
          <p:nvPr userDrawn="1"/>
        </p:nvSpPr>
        <p:spPr>
          <a:xfrm rot="16200000">
            <a:off x="3823226" y="5074781"/>
            <a:ext cx="1440000" cy="166154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2856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hainement de trois message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82"/>
            <a:ext cx="8229600" cy="807769"/>
          </a:xfrm>
        </p:spPr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216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98800" y="1964607"/>
            <a:ext cx="3888000" cy="3957222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8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818185" y="1265018"/>
            <a:ext cx="3888000" cy="504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816638" y="1769018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22031" y="4450334"/>
            <a:ext cx="3888000" cy="144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7" name="Triangle isocèle 57"/>
          <p:cNvSpPr/>
          <p:nvPr userDrawn="1"/>
        </p:nvSpPr>
        <p:spPr>
          <a:xfrm rot="5400000">
            <a:off x="3823226" y="3006496"/>
            <a:ext cx="1440000" cy="166154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3" name="Triangle isocèle 57"/>
          <p:cNvSpPr/>
          <p:nvPr userDrawn="1"/>
        </p:nvSpPr>
        <p:spPr>
          <a:xfrm rot="16200000">
            <a:off x="3823226" y="5074781"/>
            <a:ext cx="1440000" cy="166154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258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hainement de trois messages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82"/>
            <a:ext cx="8229600" cy="807769"/>
          </a:xfrm>
        </p:spPr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144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98800" y="1964607"/>
            <a:ext cx="3888000" cy="3957222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8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818185" y="1265018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816638" y="1769018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22031" y="4450334"/>
            <a:ext cx="3888000" cy="144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442128" y="3831776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0581" y="4335776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Triangle isocèle 57"/>
          <p:cNvSpPr/>
          <p:nvPr userDrawn="1"/>
        </p:nvSpPr>
        <p:spPr>
          <a:xfrm rot="5400000">
            <a:off x="3823226" y="5096553"/>
            <a:ext cx="1440000" cy="166154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3" name="Triangle isocèle 57"/>
          <p:cNvSpPr/>
          <p:nvPr userDrawn="1"/>
        </p:nvSpPr>
        <p:spPr>
          <a:xfrm rot="10800000">
            <a:off x="1600985" y="3500316"/>
            <a:ext cx="1329231" cy="180000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0456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hainement de 3 message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82"/>
            <a:ext cx="8229600" cy="807769"/>
          </a:xfrm>
        </p:spPr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144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98800" y="1964607"/>
            <a:ext cx="3888000" cy="3957222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8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22031" y="4450334"/>
            <a:ext cx="3888000" cy="144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442128" y="3831776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0581" y="4335776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Triangle isocèle 57"/>
          <p:cNvSpPr/>
          <p:nvPr userDrawn="1"/>
        </p:nvSpPr>
        <p:spPr>
          <a:xfrm rot="5400000">
            <a:off x="3823226" y="5096553"/>
            <a:ext cx="1440000" cy="166154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3" name="Triangle isocèle 57"/>
          <p:cNvSpPr/>
          <p:nvPr userDrawn="1"/>
        </p:nvSpPr>
        <p:spPr>
          <a:xfrm rot="10800000">
            <a:off x="1600985" y="3500316"/>
            <a:ext cx="1329231" cy="180000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1626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po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defRPr sz="1600"/>
            </a:lvl1pPr>
            <a:lvl2pPr algn="just">
              <a:defRPr sz="1400"/>
            </a:lvl2pPr>
            <a:lvl3pPr algn="just">
              <a:defRPr sz="1200"/>
            </a:lvl3pPr>
            <a:lvl4pPr algn="just">
              <a:defRPr sz="1000"/>
            </a:lvl4pPr>
            <a:lvl5pPr algn="just"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7745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simple avec exi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6" y="1412878"/>
            <a:ext cx="8234362" cy="3803893"/>
          </a:xfrm>
        </p:spPr>
        <p:txBody>
          <a:bodyPr/>
          <a:lstStyle>
            <a:lvl1pPr algn="just">
              <a:defRPr sz="1600"/>
            </a:lvl1pPr>
            <a:lvl2pPr algn="just">
              <a:defRPr sz="1400"/>
            </a:lvl2pPr>
            <a:lvl3pPr algn="just">
              <a:defRPr sz="1200"/>
            </a:lvl3pPr>
            <a:lvl4pPr algn="just">
              <a:defRPr sz="1000"/>
            </a:lvl4pPr>
            <a:lvl5pPr algn="just"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5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7" name="Espace réservé du contenu 15"/>
          <p:cNvSpPr>
            <a:spLocks noGrp="1"/>
          </p:cNvSpPr>
          <p:nvPr>
            <p:ph sz="quarter" idx="16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2983786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complexe avec graphique et commentaire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2144387"/>
            <a:ext cx="2658462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3335079" y="2142408"/>
            <a:ext cx="2658462" cy="31661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0483" y="1255491"/>
            <a:ext cx="2658462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3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3329610" y="1243770"/>
            <a:ext cx="2658462" cy="612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9610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192461" y="2129712"/>
            <a:ext cx="2658462" cy="31661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186997" y="1231070"/>
            <a:ext cx="2658462" cy="612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86997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0" name="ZoneTexte 58"/>
          <p:cNvSpPr txBox="1"/>
          <p:nvPr userDrawn="1"/>
        </p:nvSpPr>
        <p:spPr>
          <a:xfrm>
            <a:off x="938748" y="5491065"/>
            <a:ext cx="774805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>
                <a:solidFill>
                  <a:srgbClr val="646464"/>
                </a:solidFill>
                <a:latin typeface="Arial Black" pitchFamily="34" charset="0"/>
                <a:cs typeface="Arial" charset="0"/>
              </a:rPr>
              <a:t>XXXXXXX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>
                <a:solidFill>
                  <a:srgbClr val="646464"/>
                </a:solidFill>
                <a:latin typeface="Arial Black" pitchFamily="34" charset="0"/>
                <a:cs typeface="Arial" charset="0"/>
              </a:rPr>
              <a:t>XXXXXXX</a:t>
            </a:r>
          </a:p>
        </p:txBody>
      </p:sp>
      <p:sp>
        <p:nvSpPr>
          <p:cNvPr id="18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22031" y="4228600"/>
            <a:ext cx="2658462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10697387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complexe avec graphique et commentaire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2144387"/>
            <a:ext cx="2658462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0483" y="1255491"/>
            <a:ext cx="2658462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3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3329610" y="1243770"/>
            <a:ext cx="2658462" cy="612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9610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192461" y="2129712"/>
            <a:ext cx="2658462" cy="31661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186997" y="1231070"/>
            <a:ext cx="2658462" cy="612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86997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22031" y="4228600"/>
            <a:ext cx="2658462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1" name="Espace réservé du contenu 3"/>
          <p:cNvSpPr>
            <a:spLocks noGrp="1"/>
          </p:cNvSpPr>
          <p:nvPr>
            <p:ph sz="half" idx="16" hasCustomPrompt="1"/>
          </p:nvPr>
        </p:nvSpPr>
        <p:spPr>
          <a:xfrm>
            <a:off x="3341079" y="2131687"/>
            <a:ext cx="2658462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2" name="Espace réservé du contenu 3"/>
          <p:cNvSpPr>
            <a:spLocks noGrp="1"/>
          </p:cNvSpPr>
          <p:nvPr>
            <p:ph sz="half" idx="17" hasCustomPrompt="1"/>
          </p:nvPr>
        </p:nvSpPr>
        <p:spPr>
          <a:xfrm>
            <a:off x="3341079" y="4215900"/>
            <a:ext cx="2658462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54121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complexe avec graphique et commentaire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2144387"/>
            <a:ext cx="2658462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0483" y="1255491"/>
            <a:ext cx="2658462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3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3329610" y="1243770"/>
            <a:ext cx="2658462" cy="612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9610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192461" y="2129712"/>
            <a:ext cx="2658462" cy="31661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186997" y="1231070"/>
            <a:ext cx="2658462" cy="612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86997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22031" y="4228600"/>
            <a:ext cx="2658462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1" name="Espace réservé du contenu 3"/>
          <p:cNvSpPr>
            <a:spLocks noGrp="1"/>
          </p:cNvSpPr>
          <p:nvPr>
            <p:ph sz="half" idx="16" hasCustomPrompt="1"/>
          </p:nvPr>
        </p:nvSpPr>
        <p:spPr>
          <a:xfrm>
            <a:off x="3341079" y="2131687"/>
            <a:ext cx="2658462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2" name="Espace réservé du contenu 3"/>
          <p:cNvSpPr>
            <a:spLocks noGrp="1"/>
          </p:cNvSpPr>
          <p:nvPr>
            <p:ph sz="half" idx="17" hasCustomPrompt="1"/>
          </p:nvPr>
        </p:nvSpPr>
        <p:spPr>
          <a:xfrm>
            <a:off x="3341079" y="4215900"/>
            <a:ext cx="2658462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127320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 complexe avec graphique et commentaire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2144387"/>
            <a:ext cx="2658462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0483" y="1255491"/>
            <a:ext cx="2658462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3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3329610" y="1243770"/>
            <a:ext cx="2658462" cy="612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9610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6192461" y="2129712"/>
            <a:ext cx="2658462" cy="3166193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186997" y="1231070"/>
            <a:ext cx="2658462" cy="612000"/>
          </a:xfrm>
        </p:spPr>
        <p:txBody>
          <a:bodyPr anchor="ctr"/>
          <a:lstStyle>
            <a:lvl1pPr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86997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0" name="ZoneTexte 58"/>
          <p:cNvSpPr txBox="1"/>
          <p:nvPr userDrawn="1"/>
        </p:nvSpPr>
        <p:spPr>
          <a:xfrm>
            <a:off x="938748" y="5491065"/>
            <a:ext cx="774805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>
                <a:solidFill>
                  <a:srgbClr val="646464"/>
                </a:solidFill>
                <a:latin typeface="Arial Black" pitchFamily="34" charset="0"/>
                <a:cs typeface="Arial" charset="0"/>
              </a:rPr>
              <a:t>XXXXXXX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>
                <a:solidFill>
                  <a:srgbClr val="646464"/>
                </a:solidFill>
                <a:latin typeface="Arial Black" pitchFamily="34" charset="0"/>
                <a:cs typeface="Arial" charset="0"/>
              </a:rPr>
              <a:t>XXXXXXX</a:t>
            </a:r>
          </a:p>
        </p:txBody>
      </p:sp>
      <p:sp>
        <p:nvSpPr>
          <p:cNvPr id="18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22031" y="4228600"/>
            <a:ext cx="2658462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1" name="Espace réservé du contenu 3"/>
          <p:cNvSpPr>
            <a:spLocks noGrp="1"/>
          </p:cNvSpPr>
          <p:nvPr>
            <p:ph sz="half" idx="16" hasCustomPrompt="1"/>
          </p:nvPr>
        </p:nvSpPr>
        <p:spPr>
          <a:xfrm>
            <a:off x="3341079" y="2131687"/>
            <a:ext cx="2658462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2" name="Espace réservé du contenu 3"/>
          <p:cNvSpPr>
            <a:spLocks noGrp="1"/>
          </p:cNvSpPr>
          <p:nvPr>
            <p:ph sz="half" idx="17" hasCustomPrompt="1"/>
          </p:nvPr>
        </p:nvSpPr>
        <p:spPr>
          <a:xfrm>
            <a:off x="3341079" y="4215900"/>
            <a:ext cx="2658462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33863380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complexe avec graphique et commentaires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3" y="2144387"/>
            <a:ext cx="1860923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0486" y="1255491"/>
            <a:ext cx="1860923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6" y="1867491"/>
            <a:ext cx="1860923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582947" y="1243770"/>
            <a:ext cx="1860923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2582947" y="1867491"/>
            <a:ext cx="1860923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4726122" y="1231070"/>
            <a:ext cx="1860923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726122" y="1867491"/>
            <a:ext cx="1860923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8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22033" y="4228600"/>
            <a:ext cx="1860923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1" name="Espace réservé du contenu 3"/>
          <p:cNvSpPr>
            <a:spLocks noGrp="1"/>
          </p:cNvSpPr>
          <p:nvPr>
            <p:ph sz="half" idx="16" hasCustomPrompt="1"/>
          </p:nvPr>
        </p:nvSpPr>
        <p:spPr>
          <a:xfrm>
            <a:off x="2582691" y="2144387"/>
            <a:ext cx="1860923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2" name="Espace réservé du contenu 3"/>
          <p:cNvSpPr>
            <a:spLocks noGrp="1"/>
          </p:cNvSpPr>
          <p:nvPr>
            <p:ph sz="half" idx="17" hasCustomPrompt="1"/>
          </p:nvPr>
        </p:nvSpPr>
        <p:spPr>
          <a:xfrm>
            <a:off x="2582691" y="4228600"/>
            <a:ext cx="1860923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3" name="Espace réservé du contenu 3"/>
          <p:cNvSpPr>
            <a:spLocks noGrp="1"/>
          </p:cNvSpPr>
          <p:nvPr>
            <p:ph sz="half" idx="18" hasCustomPrompt="1"/>
          </p:nvPr>
        </p:nvSpPr>
        <p:spPr>
          <a:xfrm>
            <a:off x="4740632" y="2157087"/>
            <a:ext cx="1860923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7" name="Espace réservé du contenu 3"/>
          <p:cNvSpPr>
            <a:spLocks noGrp="1"/>
          </p:cNvSpPr>
          <p:nvPr>
            <p:ph sz="half" idx="19" hasCustomPrompt="1"/>
          </p:nvPr>
        </p:nvSpPr>
        <p:spPr>
          <a:xfrm>
            <a:off x="4740632" y="4241300"/>
            <a:ext cx="1860923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8" name="Espace réservé du contenu 15"/>
          <p:cNvSpPr>
            <a:spLocks noGrp="1"/>
          </p:cNvSpPr>
          <p:nvPr>
            <p:ph sz="quarter" idx="20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6825452" y="1231070"/>
            <a:ext cx="1860923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825452" y="1867491"/>
            <a:ext cx="1860923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" name="Espace réservé du contenu 3"/>
          <p:cNvSpPr>
            <a:spLocks noGrp="1"/>
          </p:cNvSpPr>
          <p:nvPr>
            <p:ph sz="half" idx="22" hasCustomPrompt="1"/>
          </p:nvPr>
        </p:nvSpPr>
        <p:spPr>
          <a:xfrm>
            <a:off x="6839967" y="2157087"/>
            <a:ext cx="1860923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32" name="Espace réservé du contenu 3"/>
          <p:cNvSpPr>
            <a:spLocks noGrp="1"/>
          </p:cNvSpPr>
          <p:nvPr>
            <p:ph sz="half" idx="23" hasCustomPrompt="1"/>
          </p:nvPr>
        </p:nvSpPr>
        <p:spPr>
          <a:xfrm>
            <a:off x="6839967" y="4241300"/>
            <a:ext cx="1860923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23316320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complexe avec graphique et commentaires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2144387"/>
            <a:ext cx="2658462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0483" y="1255491"/>
            <a:ext cx="2658462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3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3329610" y="1243770"/>
            <a:ext cx="2658462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9610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6186997" y="1231070"/>
            <a:ext cx="2658462" cy="612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6186997" y="1867491"/>
            <a:ext cx="2658462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8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22031" y="4228600"/>
            <a:ext cx="2658462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1" name="Espace réservé du contenu 3"/>
          <p:cNvSpPr>
            <a:spLocks noGrp="1"/>
          </p:cNvSpPr>
          <p:nvPr>
            <p:ph sz="half" idx="16" hasCustomPrompt="1"/>
          </p:nvPr>
        </p:nvSpPr>
        <p:spPr>
          <a:xfrm>
            <a:off x="3329355" y="2144387"/>
            <a:ext cx="2658462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2" name="Espace réservé du contenu 3"/>
          <p:cNvSpPr>
            <a:spLocks noGrp="1"/>
          </p:cNvSpPr>
          <p:nvPr>
            <p:ph sz="half" idx="17" hasCustomPrompt="1"/>
          </p:nvPr>
        </p:nvSpPr>
        <p:spPr>
          <a:xfrm>
            <a:off x="3329355" y="4228600"/>
            <a:ext cx="2658462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3" name="Espace réservé du contenu 3"/>
          <p:cNvSpPr>
            <a:spLocks noGrp="1"/>
          </p:cNvSpPr>
          <p:nvPr>
            <p:ph sz="half" idx="18" hasCustomPrompt="1"/>
          </p:nvPr>
        </p:nvSpPr>
        <p:spPr>
          <a:xfrm>
            <a:off x="6201507" y="2157087"/>
            <a:ext cx="2658462" cy="19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7" name="Espace réservé du contenu 3"/>
          <p:cNvSpPr>
            <a:spLocks noGrp="1"/>
          </p:cNvSpPr>
          <p:nvPr>
            <p:ph sz="half" idx="19" hasCustomPrompt="1"/>
          </p:nvPr>
        </p:nvSpPr>
        <p:spPr>
          <a:xfrm>
            <a:off x="6201507" y="4241300"/>
            <a:ext cx="2658462" cy="108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8" name="Espace réservé du contenu 15"/>
          <p:cNvSpPr>
            <a:spLocks noGrp="1"/>
          </p:cNvSpPr>
          <p:nvPr>
            <p:ph sz="quarter" idx="20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41432520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ois messages disproportinonés et numé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3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2099145"/>
            <a:ext cx="3888000" cy="3759542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909161" y="1255491"/>
            <a:ext cx="3389538" cy="720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20484" y="1990391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455653" y="1403838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5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796261" y="4421379"/>
            <a:ext cx="3888000" cy="144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294722" y="3584198"/>
            <a:ext cx="3389538" cy="720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796261" y="4319098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 userDrawn="1"/>
        </p:nvSpPr>
        <p:spPr>
          <a:xfrm>
            <a:off x="4796261" y="3756966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796261" y="2090516"/>
            <a:ext cx="3888000" cy="1440000"/>
          </a:xfrm>
        </p:spPr>
        <p:txBody>
          <a:bodyPr/>
          <a:lstStyle>
            <a:lvl1pPr marL="4763" indent="-4763" algn="just">
              <a:defRPr sz="1200" b="1">
                <a:solidFill>
                  <a:srgbClr val="646464"/>
                </a:solidFill>
              </a:defRPr>
            </a:lvl1pPr>
            <a:lvl2pPr algn="just">
              <a:buFont typeface="Wingdings" pitchFamily="2" charset="2"/>
              <a:buChar char="§"/>
              <a:defRPr sz="1200">
                <a:solidFill>
                  <a:srgbClr val="646464"/>
                </a:solidFill>
              </a:defRPr>
            </a:lvl2pPr>
            <a:lvl3pPr algn="just">
              <a:buFont typeface="Arial" pitchFamily="34" charset="0"/>
              <a:buChar char="•"/>
              <a:defRPr sz="1100">
                <a:solidFill>
                  <a:srgbClr val="646464"/>
                </a:solidFill>
              </a:defRPr>
            </a:lvl3pPr>
            <a:lvl4pPr algn="just">
              <a:buFont typeface="Courier New" pitchFamily="49" charset="0"/>
              <a:buChar char="o"/>
              <a:defRPr sz="1050">
                <a:solidFill>
                  <a:srgbClr val="646464"/>
                </a:solidFill>
              </a:defRPr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6"/>
          </p:nvPr>
        </p:nvSpPr>
        <p:spPr>
          <a:xfrm>
            <a:off x="5294722" y="1253335"/>
            <a:ext cx="3389538" cy="720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96261" y="1988235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 userDrawn="1"/>
        </p:nvSpPr>
        <p:spPr>
          <a:xfrm>
            <a:off x="4796261" y="1426103"/>
            <a:ext cx="358650" cy="386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646464"/>
                </a:solidFill>
                <a:latin typeface="Arial Black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381527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 basique avec exi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t 1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67" y="1592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7" y="1592"/>
                        <a:ext cx="1465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82"/>
            <a:ext cx="8229600" cy="807769"/>
          </a:xfrm>
        </p:spPr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966586"/>
            <a:ext cx="3888000" cy="3275608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98800" y="1964607"/>
            <a:ext cx="3888000" cy="3275608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8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422031" y="1255493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420484" y="1759493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4818185" y="1265018"/>
            <a:ext cx="3888000" cy="504000"/>
          </a:xfrm>
        </p:spPr>
        <p:txBody>
          <a:bodyPr anchor="ctr"/>
          <a:lstStyle>
            <a:lvl1pPr marL="0" indent="0" algn="just">
              <a:buNone/>
              <a:defRPr sz="1400">
                <a:solidFill>
                  <a:srgbClr val="646464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816638" y="1769018"/>
            <a:ext cx="3888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riangle isocèle 57"/>
          <p:cNvSpPr/>
          <p:nvPr userDrawn="1"/>
        </p:nvSpPr>
        <p:spPr>
          <a:xfrm rot="5400000">
            <a:off x="300185" y="55557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3" hasCustomPrompt="1"/>
          </p:nvPr>
        </p:nvSpPr>
        <p:spPr>
          <a:xfrm>
            <a:off x="863112" y="5502161"/>
            <a:ext cx="7854007" cy="504168"/>
          </a:xfrm>
        </p:spPr>
        <p:txBody>
          <a:bodyPr lIns="36000" tIns="36000" rIns="36000" bIns="36000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2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415499672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eminement droite bas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82"/>
            <a:ext cx="8229600" cy="807769"/>
          </a:xfrm>
        </p:spPr>
        <p:txBody>
          <a:bodyPr anchor="ctr"/>
          <a:lstStyle>
            <a:lvl1pPr algn="just">
              <a:defRPr sz="18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22031" y="1318886"/>
            <a:ext cx="3888000" cy="180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798800" y="1316907"/>
            <a:ext cx="3888000" cy="180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8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422031" y="3459734"/>
            <a:ext cx="3888000" cy="180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7" name="Triangle isocèle 57"/>
          <p:cNvSpPr/>
          <p:nvPr userDrawn="1"/>
        </p:nvSpPr>
        <p:spPr>
          <a:xfrm rot="5400000">
            <a:off x="3823226" y="2104796"/>
            <a:ext cx="1440000" cy="166154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3" name="Triangle isocèle 57"/>
          <p:cNvSpPr/>
          <p:nvPr userDrawn="1"/>
        </p:nvSpPr>
        <p:spPr>
          <a:xfrm rot="16200000">
            <a:off x="3823226" y="4274457"/>
            <a:ext cx="1440000" cy="166154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783015" y="3459734"/>
            <a:ext cx="3888000" cy="1800000"/>
          </a:xfrm>
        </p:spPr>
        <p:txBody>
          <a:bodyPr/>
          <a:lstStyle>
            <a:lvl1pPr marL="4763" indent="-4763" algn="just">
              <a:defRPr sz="1200" b="1"/>
            </a:lvl1pPr>
            <a:lvl2pPr algn="just">
              <a:buFont typeface="Wingdings" pitchFamily="2" charset="2"/>
              <a:buChar char="§"/>
              <a:defRPr sz="1200"/>
            </a:lvl2pPr>
            <a:lvl3pPr algn="just">
              <a:buFont typeface="Arial" pitchFamily="34" charset="0"/>
              <a:buChar char="•"/>
              <a:defRPr sz="1100"/>
            </a:lvl3pPr>
            <a:lvl4pPr algn="just">
              <a:buFont typeface="Courier New" pitchFamily="49" charset="0"/>
              <a:buChar char="o"/>
              <a:defRPr sz="1050"/>
            </a:lvl4pPr>
            <a:lvl5pPr algn="just">
              <a:defRPr sz="10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5" name="Triangle isocèle 57"/>
          <p:cNvSpPr/>
          <p:nvPr userDrawn="1"/>
        </p:nvSpPr>
        <p:spPr>
          <a:xfrm rot="10800000">
            <a:off x="5941874" y="3202773"/>
            <a:ext cx="1329231" cy="180000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6" name="Triangle isocèle 57"/>
          <p:cNvSpPr/>
          <p:nvPr userDrawn="1"/>
        </p:nvSpPr>
        <p:spPr>
          <a:xfrm rot="5400000">
            <a:off x="300185" y="5568438"/>
            <a:ext cx="576000" cy="332308"/>
          </a:xfrm>
          <a:prstGeom prst="triangle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defRPr/>
            </a:pPr>
            <a:endParaRPr lang="fr-FR" sz="1100" kern="0" dirty="0">
              <a:solidFill>
                <a:srgbClr val="878787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4" name="Espace réservé du contenu 15"/>
          <p:cNvSpPr>
            <a:spLocks noGrp="1"/>
          </p:cNvSpPr>
          <p:nvPr>
            <p:ph sz="quarter" idx="15" hasCustomPrompt="1"/>
          </p:nvPr>
        </p:nvSpPr>
        <p:spPr>
          <a:xfrm>
            <a:off x="863112" y="5514861"/>
            <a:ext cx="7854007" cy="504168"/>
          </a:xfrm>
        </p:spPr>
        <p:txBody>
          <a:bodyPr lIns="36000" tIns="36000" rIns="36000" bIns="36000" anchor="ctr"/>
          <a:lstStyle>
            <a:lvl1pPr marL="4763" indent="-4763" algn="l" rtl="0" fontAlgn="base">
              <a:spcBef>
                <a:spcPct val="0"/>
              </a:spcBef>
              <a:spcAft>
                <a:spcPct val="0"/>
              </a:spcAft>
              <a:buNone/>
              <a:defRPr lang="fr-FR" sz="1600" b="1" u="none" kern="1200" dirty="0" smtClean="0">
                <a:solidFill>
                  <a:schemeClr val="tx1"/>
                </a:solidFill>
                <a:latin typeface="Arial Black" pitchFamily="34" charset="0"/>
                <a:ea typeface="+mn-ea"/>
                <a:cs typeface="Arial" charset="0"/>
              </a:defRPr>
            </a:lvl1pPr>
          </a:lstStyle>
          <a:p>
            <a:pPr lvl="0"/>
            <a:r>
              <a:rPr lang="fr-FR" dirty="0" smtClean="0"/>
              <a:t>XXXXXXX</a:t>
            </a:r>
          </a:p>
          <a:p>
            <a:pPr lvl="0"/>
            <a:r>
              <a:rPr lang="fr-FR" dirty="0" smtClean="0"/>
              <a:t>XXXXXXX</a:t>
            </a:r>
          </a:p>
        </p:txBody>
      </p:sp>
    </p:spTree>
    <p:extLst>
      <p:ext uri="{BB962C8B-B14F-4D97-AF65-F5344CB8AC3E}">
        <p14:creationId xmlns:p14="http://schemas.microsoft.com/office/powerpoint/2010/main" val="27270074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34216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Contenu simp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Rectangle 355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think-cell Slide" r:id="rId7" imgW="0" imgH="0" progId="">
                  <p:embed/>
                </p:oleObj>
              </mc:Choice>
              <mc:Fallback>
                <p:oleObj name="think-cell Slide" r:id="rId7" imgW="0" imgH="0" progId="">
                  <p:embed/>
                  <p:pic>
                    <p:nvPicPr>
                      <p:cNvPr id="0" name="AutoShape 13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538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546123" y="6673850"/>
            <a:ext cx="175846" cy="133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76E169DA-DC57-4383-A2DE-28C09A8E5038}" type="slidenum">
              <a:rPr lang="fr-FR" sz="900">
                <a:solidFill>
                  <a:srgbClr val="000000"/>
                </a:solidFill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sz="9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Line 11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0" y="1003300"/>
            <a:ext cx="9144000" cy="0"/>
          </a:xfrm>
          <a:prstGeom prst="line">
            <a:avLst/>
          </a:prstGeom>
          <a:noFill/>
          <a:ln w="38100">
            <a:solidFill>
              <a:srgbClr val="A80000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Rectangle 1026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420566" y="6581776"/>
            <a:ext cx="8302869" cy="225425"/>
          </a:xfrm>
          <a:prstGeom prst="rect">
            <a:avLst/>
          </a:prstGeom>
          <a:noFill/>
          <a:ln w="9525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b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fr-FR" sz="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Line 115"/>
          <p:cNvSpPr>
            <a:spLocks noChangeShapeType="1"/>
          </p:cNvSpPr>
          <p:nvPr userDrawn="1"/>
        </p:nvSpPr>
        <p:spPr bwMode="auto">
          <a:xfrm flipH="1">
            <a:off x="0" y="1003300"/>
            <a:ext cx="9144000" cy="0"/>
          </a:xfrm>
          <a:prstGeom prst="line">
            <a:avLst/>
          </a:prstGeom>
          <a:noFill/>
          <a:ln w="28575">
            <a:solidFill>
              <a:srgbClr val="D30601"/>
            </a:solidFill>
            <a:round/>
            <a:headEnd/>
            <a:tailEnd/>
          </a:ln>
          <a:effectLst>
            <a:outerShdw dist="25400" dir="5400000" algn="ctr" rotWithShape="0">
              <a:schemeClr val="accent5">
                <a:lumMod val="75000"/>
                <a:alpha val="76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551819"/>
            <a:ext cx="8299938" cy="350054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9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422031" y="6363070"/>
            <a:ext cx="8319210" cy="250672"/>
          </a:xfrm>
        </p:spPr>
        <p:txBody>
          <a:bodyPr anchor="b"/>
          <a:lstStyle>
            <a:lvl1pPr marL="4763" indent="-4763">
              <a:defRPr sz="800" b="0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422031" y="1506538"/>
            <a:ext cx="8301046" cy="4589462"/>
          </a:xfrm>
        </p:spPr>
        <p:txBody>
          <a:bodyPr/>
          <a:lstStyle>
            <a:lvl1pPr marL="4763" indent="-4763" algn="just">
              <a:defRPr sz="1400" b="0"/>
            </a:lvl1pPr>
            <a:lvl2pPr algn="just">
              <a:defRPr sz="1400"/>
            </a:lvl2pPr>
            <a:lvl3pPr algn="just">
              <a:defRPr sz="1200"/>
            </a:lvl3pPr>
            <a:lvl4pPr algn="just">
              <a:defRPr sz="1100"/>
            </a:lvl4pPr>
            <a:lvl5pPr algn="just">
              <a:defRPr sz="1100" i="1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553200" y="6664326"/>
            <a:ext cx="2133600" cy="1698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>
                    <a:lumMod val="65000"/>
                    <a:lumOff val="35000"/>
                  </a:srgb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47B07A-0CCE-4937-B20D-50918CAF2E59}" type="slidenum">
              <a:rPr lang="fr-FR" sz="1000" u="sng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sz="1000" u="sng" dirty="0">
              <a:cs typeface="Arial" charset="0"/>
            </a:endParaRPr>
          </a:p>
        </p:txBody>
      </p:sp>
      <p:sp>
        <p:nvSpPr>
          <p:cNvPr id="13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664326"/>
            <a:ext cx="2895600" cy="1698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>
                    <a:lumMod val="65000"/>
                    <a:lumOff val="35000"/>
                  </a:srgb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u="sng">
                <a:cs typeface="Arial" charset="0"/>
              </a:rPr>
              <a:t>© 2iConseil 2012</a:t>
            </a:r>
          </a:p>
        </p:txBody>
      </p:sp>
    </p:spTree>
    <p:extLst>
      <p:ext uri="{BB962C8B-B14F-4D97-AF65-F5344CB8AC3E}">
        <p14:creationId xmlns:p14="http://schemas.microsoft.com/office/powerpoint/2010/main" val="323149980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Contenu simp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Rectangle 355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think-cell Slide" r:id="rId7" imgW="0" imgH="0" progId="">
                  <p:embed/>
                </p:oleObj>
              </mc:Choice>
              <mc:Fallback>
                <p:oleObj name="think-cell Slide" r:id="rId7" imgW="0" imgH="0" progId="">
                  <p:embed/>
                  <p:pic>
                    <p:nvPicPr>
                      <p:cNvPr id="0" name="AutoShape 13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538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546123" y="6673850"/>
            <a:ext cx="175846" cy="133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AC45A158-6783-473D-ABD2-B91172303B91}" type="slidenum">
              <a:rPr lang="fr-FR" sz="900">
                <a:solidFill>
                  <a:srgbClr val="000000"/>
                </a:solidFill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sz="9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Line 11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0" y="1003300"/>
            <a:ext cx="9144000" cy="0"/>
          </a:xfrm>
          <a:prstGeom prst="line">
            <a:avLst/>
          </a:prstGeom>
          <a:noFill/>
          <a:ln w="38100">
            <a:solidFill>
              <a:srgbClr val="A80000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Rectangle 1026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420566" y="6581776"/>
            <a:ext cx="8302869" cy="225425"/>
          </a:xfrm>
          <a:prstGeom prst="rect">
            <a:avLst/>
          </a:prstGeom>
          <a:noFill/>
          <a:ln w="9525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lIns="0" tIns="0" rIns="0" bIns="0" anchor="b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fr-FR" sz="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Line 115"/>
          <p:cNvSpPr>
            <a:spLocks noChangeShapeType="1"/>
          </p:cNvSpPr>
          <p:nvPr userDrawn="1"/>
        </p:nvSpPr>
        <p:spPr bwMode="auto">
          <a:xfrm flipH="1">
            <a:off x="0" y="1003300"/>
            <a:ext cx="9144000" cy="0"/>
          </a:xfrm>
          <a:prstGeom prst="line">
            <a:avLst/>
          </a:prstGeom>
          <a:noFill/>
          <a:ln w="28575">
            <a:solidFill>
              <a:srgbClr val="D30601"/>
            </a:solidFill>
            <a:round/>
            <a:headEnd/>
            <a:tailEnd/>
          </a:ln>
          <a:effectLst>
            <a:outerShdw dist="25400" dir="5400000" algn="ctr" rotWithShape="0">
              <a:schemeClr val="accent5">
                <a:lumMod val="75000"/>
                <a:alpha val="76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551819"/>
            <a:ext cx="8299938" cy="350054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9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422031" y="6363070"/>
            <a:ext cx="8319210" cy="250672"/>
          </a:xfrm>
        </p:spPr>
        <p:txBody>
          <a:bodyPr anchor="b"/>
          <a:lstStyle>
            <a:lvl1pPr marL="4763" indent="-4763">
              <a:defRPr sz="800" b="0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422031" y="1506538"/>
            <a:ext cx="8301046" cy="4589462"/>
          </a:xfrm>
        </p:spPr>
        <p:txBody>
          <a:bodyPr/>
          <a:lstStyle>
            <a:lvl1pPr marL="4763" indent="-4763" algn="just">
              <a:defRPr sz="1100"/>
            </a:lvl1pPr>
            <a:lvl2pPr algn="just">
              <a:defRPr sz="1100"/>
            </a:lvl2pPr>
            <a:lvl3pPr algn="just">
              <a:defRPr sz="1050"/>
            </a:lvl3pPr>
            <a:lvl4pPr algn="just">
              <a:defRPr sz="1000"/>
            </a:lvl4pPr>
            <a:lvl5pPr algn="just">
              <a:defRPr sz="1000" i="1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553200" y="6664326"/>
            <a:ext cx="2133600" cy="1698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>
                    <a:lumMod val="65000"/>
                    <a:lumOff val="35000"/>
                  </a:srgb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4D0957-9D96-40FA-A87B-5947AA86FD63}" type="slidenum">
              <a:rPr lang="fr-FR" sz="1000" u="sng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sz="1000" u="sng" dirty="0">
              <a:cs typeface="Arial" charset="0"/>
            </a:endParaRPr>
          </a:p>
        </p:txBody>
      </p:sp>
      <p:sp>
        <p:nvSpPr>
          <p:cNvPr id="13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664326"/>
            <a:ext cx="2895600" cy="1698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>
                    <a:lumMod val="65000"/>
                    <a:lumOff val="35000"/>
                  </a:srgb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u="sng">
                <a:cs typeface="Arial" charset="0"/>
              </a:rPr>
              <a:t>© 2iConseil 2012</a:t>
            </a:r>
          </a:p>
        </p:txBody>
      </p:sp>
    </p:spTree>
    <p:extLst>
      <p:ext uri="{BB962C8B-B14F-4D97-AF65-F5344CB8AC3E}">
        <p14:creationId xmlns:p14="http://schemas.microsoft.com/office/powerpoint/2010/main" val="4298602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370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2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9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49114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50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42" Type="http://schemas.openxmlformats.org/officeDocument/2006/relationships/slideLayout" Target="../slideLayouts/slideLayout53.xml"/><Relationship Id="rId47" Type="http://schemas.openxmlformats.org/officeDocument/2006/relationships/slideLayout" Target="../slideLayouts/slideLayout58.xml"/><Relationship Id="rId50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38" Type="http://schemas.openxmlformats.org/officeDocument/2006/relationships/slideLayout" Target="../slideLayouts/slideLayout49.xml"/><Relationship Id="rId46" Type="http://schemas.openxmlformats.org/officeDocument/2006/relationships/slideLayout" Target="../slideLayouts/slideLayout57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5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slideLayout" Target="../slideLayouts/slideLayout48.xml"/><Relationship Id="rId40" Type="http://schemas.openxmlformats.org/officeDocument/2006/relationships/slideLayout" Target="../slideLayouts/slideLayout51.xml"/><Relationship Id="rId45" Type="http://schemas.openxmlformats.org/officeDocument/2006/relationships/slideLayout" Target="../slideLayouts/slideLayout56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4" Type="http://schemas.openxmlformats.org/officeDocument/2006/relationships/slideLayout" Target="../slideLayouts/slideLayout55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Relationship Id="rId43" Type="http://schemas.openxmlformats.org/officeDocument/2006/relationships/slideLayout" Target="../slideLayouts/slideLayout54.xml"/><Relationship Id="rId48" Type="http://schemas.openxmlformats.org/officeDocument/2006/relationships/slideLayout" Target="../slideLayouts/slideLayout59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0025"/>
            <a:ext cx="82327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412875"/>
            <a:ext cx="8234362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455613" y="1042988"/>
            <a:ext cx="8229600" cy="0"/>
          </a:xfrm>
          <a:prstGeom prst="line">
            <a:avLst/>
          </a:prstGeom>
          <a:noFill/>
          <a:ln w="12700">
            <a:solidFill>
              <a:srgbClr val="FFD2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646464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64646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646464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646464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3300413" y="6419850"/>
            <a:ext cx="2560637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1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 userDrawn="1"/>
        </p:nvSpPr>
        <p:spPr bwMode="auto">
          <a:xfrm>
            <a:off x="1938338" y="6419850"/>
            <a:ext cx="66357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100">
                <a:solidFill>
                  <a:srgbClr val="000000"/>
                </a:solidFill>
                <a:cs typeface="Arial" charset="0"/>
              </a:rPr>
              <a:t>Page </a:t>
            </a:r>
            <a:fld id="{8AEFF546-BDC5-47B8-8AB8-8F0043E9BD33}" type="slidenum">
              <a:rPr lang="fr-FR" sz="110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sz="11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Line 8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64646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400" b="1">
              <a:solidFill>
                <a:srgbClr val="646464"/>
              </a:solidFill>
              <a:latin typeface="Arial Narrow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 userDrawn="1"/>
        </p:nvSpPr>
        <p:spPr bwMode="auto">
          <a:xfrm>
            <a:off x="461963" y="6419850"/>
            <a:ext cx="128905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100" dirty="0">
                <a:solidFill>
                  <a:srgbClr val="000000"/>
                </a:solidFill>
                <a:cs typeface="Arial" charset="0"/>
              </a:rPr>
              <a:t>Novembre 2012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9pPr>
    </p:titleStyle>
    <p:bodyStyle>
      <a:lvl1pPr marL="360363" indent="-360363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2400">
          <a:solidFill>
            <a:srgbClr val="646464"/>
          </a:solidFill>
          <a:latin typeface="+mn-lt"/>
          <a:ea typeface="+mn-ea"/>
          <a:cs typeface="+mn-cs"/>
        </a:defRPr>
      </a:lvl1pPr>
      <a:lvl2pPr marL="717550" indent="-355600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2000">
          <a:solidFill>
            <a:srgbClr val="646464"/>
          </a:solidFill>
          <a:latin typeface="+mn-lt"/>
        </a:defRPr>
      </a:lvl2pPr>
      <a:lvl3pPr marL="1081088" indent="-361950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>
          <a:solidFill>
            <a:srgbClr val="646464"/>
          </a:solidFill>
          <a:latin typeface="+mn-lt"/>
        </a:defRPr>
      </a:lvl3pPr>
      <a:lvl4pPr marL="1441450" indent="-358775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4pPr>
      <a:lvl5pPr marL="1800225" indent="-357188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5pPr>
      <a:lvl6pPr marL="22574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6pPr>
      <a:lvl7pPr marL="27146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7pPr>
      <a:lvl8pPr marL="31718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8pPr>
      <a:lvl9pPr marL="36290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0029"/>
            <a:ext cx="8232775" cy="82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6" y="1412878"/>
            <a:ext cx="8234362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29" name="Rectangle 9"/>
          <p:cNvSpPr>
            <a:spLocks noChangeArrowheads="1"/>
          </p:cNvSpPr>
          <p:nvPr/>
        </p:nvSpPr>
        <p:spPr bwMode="auto">
          <a:xfrm>
            <a:off x="3899917" y="6329184"/>
            <a:ext cx="1320198" cy="187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i="1" dirty="0">
                <a:solidFill>
                  <a:srgbClr val="000000"/>
                </a:solidFill>
                <a:cs typeface="Arial" charset="0"/>
              </a:rPr>
              <a:t>Page </a:t>
            </a:r>
            <a:fld id="{26123480-2453-487B-A761-4AA0D6BCF83E}" type="slidenum">
              <a:rPr lang="en-US" sz="1000" i="1">
                <a:solidFill>
                  <a:srgbClr val="000000"/>
                </a:solidFill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 sz="1000" i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0" name="Line 10"/>
          <p:cNvSpPr>
            <a:spLocks noChangeShapeType="1"/>
          </p:cNvSpPr>
          <p:nvPr/>
        </p:nvSpPr>
        <p:spPr bwMode="auto">
          <a:xfrm>
            <a:off x="455613" y="1021278"/>
            <a:ext cx="8229600" cy="0"/>
          </a:xfrm>
          <a:prstGeom prst="line">
            <a:avLst/>
          </a:prstGeom>
          <a:noFill/>
          <a:ln w="19050">
            <a:solidFill>
              <a:srgbClr val="FFD2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>
              <a:solidFill>
                <a:srgbClr val="646464"/>
              </a:solidFill>
              <a:cs typeface="Arial" charset="0"/>
            </a:endParaRPr>
          </a:p>
        </p:txBody>
      </p:sp>
      <p:sp>
        <p:nvSpPr>
          <p:cNvPr id="1031" name="Line 11"/>
          <p:cNvSpPr>
            <a:spLocks noChangeShapeType="1"/>
          </p:cNvSpPr>
          <p:nvPr/>
        </p:nvSpPr>
        <p:spPr bwMode="auto">
          <a:xfrm>
            <a:off x="455613" y="6196746"/>
            <a:ext cx="8229600" cy="0"/>
          </a:xfrm>
          <a:prstGeom prst="line">
            <a:avLst/>
          </a:prstGeom>
          <a:noFill/>
          <a:ln w="3175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>
              <a:solidFill>
                <a:srgbClr val="646464"/>
              </a:solidFill>
              <a:cs typeface="Arial" charset="0"/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u="sng" dirty="0">
              <a:solidFill>
                <a:srgbClr val="64646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55612" y="6329184"/>
            <a:ext cx="341136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000" i="1" dirty="0">
                <a:solidFill>
                  <a:srgbClr val="000000"/>
                </a:solidFill>
                <a:cs typeface="Arial" charset="0"/>
              </a:rPr>
              <a:t>ARS Bretagne – Prise en charge des personnes avec TED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000" i="1" dirty="0">
                <a:solidFill>
                  <a:srgbClr val="000000"/>
                </a:solidFill>
                <a:cs typeface="Arial" charset="0"/>
              </a:rPr>
              <a:t>Juin 2013</a:t>
            </a:r>
            <a:endParaRPr lang="en-US" sz="1000" i="1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14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  <p:sldLayoutId id="2147483713" r:id="rId18"/>
    <p:sldLayoutId id="2147483714" r:id="rId19"/>
    <p:sldLayoutId id="2147483715" r:id="rId20"/>
    <p:sldLayoutId id="2147483716" r:id="rId21"/>
    <p:sldLayoutId id="2147483717" r:id="rId22"/>
    <p:sldLayoutId id="2147483718" r:id="rId23"/>
    <p:sldLayoutId id="2147483719" r:id="rId24"/>
    <p:sldLayoutId id="2147483720" r:id="rId25"/>
    <p:sldLayoutId id="2147483721" r:id="rId26"/>
    <p:sldLayoutId id="2147483722" r:id="rId27"/>
    <p:sldLayoutId id="2147483723" r:id="rId28"/>
    <p:sldLayoutId id="2147483724" r:id="rId29"/>
    <p:sldLayoutId id="2147483725" r:id="rId30"/>
    <p:sldLayoutId id="2147483726" r:id="rId31"/>
    <p:sldLayoutId id="2147483727" r:id="rId32"/>
    <p:sldLayoutId id="2147483728" r:id="rId33"/>
    <p:sldLayoutId id="2147483729" r:id="rId34"/>
    <p:sldLayoutId id="2147483730" r:id="rId35"/>
    <p:sldLayoutId id="2147483731" r:id="rId36"/>
    <p:sldLayoutId id="2147483732" r:id="rId37"/>
    <p:sldLayoutId id="2147483733" r:id="rId38"/>
    <p:sldLayoutId id="2147483734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1" r:id="rId46"/>
    <p:sldLayoutId id="2147483742" r:id="rId47"/>
    <p:sldLayoutId id="2147483743" r:id="rId48"/>
    <p:sldLayoutId id="2147483744" r:id="rId4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1800" b="1">
          <a:solidFill>
            <a:srgbClr val="646464"/>
          </a:solidFill>
          <a:latin typeface="Arial Black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9pPr>
    </p:titleStyle>
    <p:bodyStyle>
      <a:lvl1pPr marL="177800" indent="-177800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1600" b="1">
          <a:solidFill>
            <a:srgbClr val="646464"/>
          </a:solidFill>
          <a:latin typeface="+mn-lt"/>
          <a:ea typeface="+mn-ea"/>
          <a:cs typeface="+mn-cs"/>
        </a:defRPr>
      </a:lvl1pPr>
      <a:lvl2pPr marL="355600" indent="-177800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Wingdings" pitchFamily="2" charset="2"/>
        <a:buChar char="§"/>
        <a:defRPr sz="1400">
          <a:solidFill>
            <a:srgbClr val="646464"/>
          </a:solidFill>
          <a:latin typeface="+mn-lt"/>
        </a:defRPr>
      </a:lvl2pPr>
      <a:lvl3pPr marL="533400" indent="-177800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•"/>
        <a:defRPr sz="1200">
          <a:solidFill>
            <a:srgbClr val="646464"/>
          </a:solidFill>
          <a:latin typeface="+mn-lt"/>
        </a:defRPr>
      </a:lvl3pPr>
      <a:lvl4pPr marL="723900" indent="-190500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Courier New" pitchFamily="49" charset="0"/>
        <a:buChar char="o"/>
        <a:defRPr sz="1000">
          <a:solidFill>
            <a:srgbClr val="646464"/>
          </a:solidFill>
          <a:latin typeface="+mn-lt"/>
        </a:defRPr>
      </a:lvl4pPr>
      <a:lvl5pPr marL="901700" indent="-177800" algn="l" rtl="0" eaLnBrk="0" fontAlgn="base" hangingPunct="0">
        <a:spcBef>
          <a:spcPct val="20000"/>
        </a:spcBef>
        <a:spcAft>
          <a:spcPct val="0"/>
        </a:spcAft>
        <a:buClr>
          <a:srgbClr val="FFD200"/>
        </a:buClr>
        <a:buSzPct val="75000"/>
        <a:buFont typeface="Courier New" pitchFamily="49" charset="0"/>
        <a:buChar char="o"/>
        <a:defRPr sz="900" i="1">
          <a:solidFill>
            <a:srgbClr val="646464"/>
          </a:solidFill>
          <a:latin typeface="+mn-lt"/>
        </a:defRPr>
      </a:lvl5pPr>
      <a:lvl6pPr marL="22574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1600">
          <a:solidFill>
            <a:srgbClr val="646464"/>
          </a:solidFill>
          <a:latin typeface="+mn-lt"/>
        </a:defRPr>
      </a:lvl6pPr>
      <a:lvl7pPr marL="27146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1600">
          <a:solidFill>
            <a:srgbClr val="646464"/>
          </a:solidFill>
          <a:latin typeface="+mn-lt"/>
        </a:defRPr>
      </a:lvl7pPr>
      <a:lvl8pPr marL="31718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1600">
          <a:solidFill>
            <a:srgbClr val="646464"/>
          </a:solidFill>
          <a:latin typeface="+mn-lt"/>
        </a:defRPr>
      </a:lvl8pPr>
      <a:lvl9pPr marL="36290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1600">
          <a:solidFill>
            <a:srgbClr val="646464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/>
        </p:nvGrpSpPr>
        <p:grpSpPr>
          <a:xfrm>
            <a:off x="-557944" y="734318"/>
            <a:ext cx="12601401" cy="5976664"/>
            <a:chOff x="-540568" y="404664"/>
            <a:chExt cx="12601401" cy="5976664"/>
          </a:xfrm>
        </p:grpSpPr>
        <p:sp>
          <p:nvSpPr>
            <p:cNvPr id="31" name="Rounded Rectangle 16"/>
            <p:cNvSpPr/>
            <p:nvPr/>
          </p:nvSpPr>
          <p:spPr>
            <a:xfrm>
              <a:off x="-540568" y="1988840"/>
              <a:ext cx="3094249" cy="105609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kern="0" dirty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Comité de </a:t>
              </a:r>
              <a:r>
                <a:rPr lang="fr-FR" sz="1400" b="1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coordination achat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1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Présidé par le directeur achat du GHT</a:t>
              </a:r>
              <a:endParaRPr lang="fr-FR" sz="11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2" name="Rounded Rectangle 16"/>
            <p:cNvSpPr/>
            <p:nvPr/>
          </p:nvSpPr>
          <p:spPr>
            <a:xfrm>
              <a:off x="-540567" y="967296"/>
              <a:ext cx="3130251" cy="86685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Comité stratégique GHT </a:t>
              </a:r>
              <a:endParaRPr lang="fr-FR" sz="14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kern="0" dirty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 </a:t>
              </a:r>
            </a:p>
          </p:txBody>
        </p:sp>
        <p:sp>
          <p:nvSpPr>
            <p:cNvPr id="33" name="Rounded Rectangle 16"/>
            <p:cNvSpPr/>
            <p:nvPr/>
          </p:nvSpPr>
          <p:spPr>
            <a:xfrm>
              <a:off x="-540568" y="3245048"/>
              <a:ext cx="3130252" cy="1552104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Comités </a:t>
              </a:r>
              <a:r>
                <a:rPr lang="fr-FR" sz="1400" b="1" kern="0" dirty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de </a:t>
              </a:r>
              <a:r>
                <a:rPr lang="fr-FR" sz="1400" b="1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pilotage opérationnels projet </a:t>
              </a:r>
              <a:endParaRPr lang="fr-FR" sz="1400" b="1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marL="177800" indent="-1778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Plan d’Actions Achat  de Territoire</a:t>
              </a:r>
            </a:p>
            <a:p>
              <a:pPr marL="177800" indent="-1778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Mise en place de la fonction achat </a:t>
              </a:r>
            </a:p>
            <a:p>
              <a:pPr marL="177800" indent="-1778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Production opérationnelle des marchés</a:t>
              </a:r>
              <a:endParaRPr lang="fr-FR" sz="14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4" name="Rounded Rectangle 16"/>
            <p:cNvSpPr/>
            <p:nvPr/>
          </p:nvSpPr>
          <p:spPr>
            <a:xfrm>
              <a:off x="-540568" y="4941168"/>
              <a:ext cx="3130252" cy="136815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kern="0" dirty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Suivi de projet </a:t>
              </a:r>
              <a:r>
                <a:rPr lang="fr-FR" sz="1400" b="1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par le</a:t>
              </a:r>
              <a:endParaRPr lang="fr-FR" sz="1400" b="1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référent établissement partie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pour </a:t>
              </a:r>
              <a:r>
                <a:rPr lang="fr-FR" sz="1400" kern="0" dirty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chaque ES</a:t>
              </a:r>
            </a:p>
          </p:txBody>
        </p:sp>
        <p:sp>
          <p:nvSpPr>
            <p:cNvPr id="35" name="Rounded Rectangle 6"/>
            <p:cNvSpPr/>
            <p:nvPr/>
          </p:nvSpPr>
          <p:spPr>
            <a:xfrm>
              <a:off x="8676458" y="404664"/>
              <a:ext cx="3384375" cy="384659"/>
            </a:xfrm>
            <a:prstGeom prst="roundRect">
              <a:avLst/>
            </a:prstGeom>
            <a:solidFill>
              <a:srgbClr val="99CCFF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kern="0" dirty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Fréquence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6" name="Rounded Rectangle 6"/>
            <p:cNvSpPr/>
            <p:nvPr/>
          </p:nvSpPr>
          <p:spPr>
            <a:xfrm>
              <a:off x="2875946" y="1988841"/>
              <a:ext cx="5598080" cy="1080119"/>
            </a:xfrm>
            <a:prstGeom prst="roundRect">
              <a:avLst/>
            </a:prstGeom>
            <a:solidFill>
              <a:srgbClr val="6C93EA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Pilote la mise en œuvre de la feuille de route de la fonction achat </a:t>
              </a:r>
            </a:p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Suit l’avancement de la démarche et la mise en ouvre des travaux</a:t>
              </a:r>
            </a:p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Valide les actions et leur priorisation</a:t>
              </a:r>
            </a:p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Evalue les risques et lance les actions correctrices si nécessaires</a:t>
              </a:r>
              <a:endParaRPr lang="fr-FR" sz="13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3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3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7" name="Rounded Rectangle 6"/>
            <p:cNvSpPr/>
            <p:nvPr/>
          </p:nvSpPr>
          <p:spPr>
            <a:xfrm>
              <a:off x="2833915" y="967296"/>
              <a:ext cx="5598080" cy="866852"/>
            </a:xfrm>
            <a:prstGeom prst="roundRect">
              <a:avLst/>
            </a:prstGeom>
            <a:solidFill>
              <a:srgbClr val="6C93EA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Veille au bon déroulement de la démarche et suit sa bonne cohérence avec le projet médical commun</a:t>
              </a:r>
            </a:p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Est informé des axes clés de la fonction achat commune et des points essentiels d’avancement</a:t>
              </a:r>
            </a:p>
          </p:txBody>
        </p:sp>
        <p:sp>
          <p:nvSpPr>
            <p:cNvPr id="38" name="Rounded Rectangle 6"/>
            <p:cNvSpPr/>
            <p:nvPr/>
          </p:nvSpPr>
          <p:spPr>
            <a:xfrm>
              <a:off x="2833915" y="3240343"/>
              <a:ext cx="5598080" cy="1556809"/>
            </a:xfrm>
            <a:prstGeom prst="roundRect">
              <a:avLst/>
            </a:prstGeom>
            <a:solidFill>
              <a:srgbClr val="6C93EA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Comités dédiés :</a:t>
              </a:r>
              <a:endParaRPr lang="fr-FR" sz="13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Présidés par un chef de projet qui anime les comités de projet, il est nommé par le directeur de la fonction achat</a:t>
              </a:r>
            </a:p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Pilote l’avancement des travaux au quotidien et coordonne les acteurs</a:t>
              </a:r>
            </a:p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Valide tous les livrables et organise les étapes suivantes du projet </a:t>
              </a:r>
            </a:p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Le chef de projet est le porte parole du projet auprès du comité de pilotage  stratégique achat et du comité stratégique GHT</a:t>
              </a:r>
            </a:p>
          </p:txBody>
        </p:sp>
        <p:sp>
          <p:nvSpPr>
            <p:cNvPr id="39" name="Rounded Rectangle 6"/>
            <p:cNvSpPr/>
            <p:nvPr/>
          </p:nvSpPr>
          <p:spPr>
            <a:xfrm>
              <a:off x="2843808" y="4941168"/>
              <a:ext cx="5598081" cy="1440160"/>
            </a:xfrm>
            <a:prstGeom prst="roundRect">
              <a:avLst/>
            </a:prstGeom>
            <a:solidFill>
              <a:srgbClr val="6C93EA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Le référent achat de l’établissement partie assure </a:t>
              </a:r>
              <a:r>
                <a:rPr lang="fr-FR" sz="1300" kern="0" dirty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la </a:t>
              </a: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déclinaison opérationnelle de </a:t>
              </a:r>
              <a:r>
                <a:rPr lang="fr-FR" sz="1300" kern="0" dirty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la </a:t>
              </a: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démarche dans son établissement</a:t>
              </a:r>
              <a:endParaRPr lang="fr-FR" sz="13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Il est </a:t>
              </a:r>
              <a:r>
                <a:rPr lang="fr-FR" sz="1300" kern="0" dirty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le responsable de la bonne </a:t>
              </a: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articulation </a:t>
              </a:r>
              <a:r>
                <a:rPr lang="fr-FR" sz="1300" kern="0" dirty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entre les </a:t>
              </a: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démarches PAAT </a:t>
              </a:r>
              <a:r>
                <a:rPr lang="fr-FR" sz="1300" kern="0" dirty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et Organisation de la fonction </a:t>
              </a: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achat au sein de son établissement  </a:t>
              </a:r>
            </a:p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3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Représente l’établissement dont il est issu et assure la cohérence entre le projet et l’existant de l’établissement dont il est issu</a:t>
              </a:r>
              <a:endParaRPr lang="fr-FR" sz="13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marL="171450" indent="-171450" algn="just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endParaRPr lang="fr-FR" sz="13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endParaRPr lang="fr-FR" sz="13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2" name="Rounded Rectangle 16"/>
            <p:cNvSpPr/>
            <p:nvPr/>
          </p:nvSpPr>
          <p:spPr>
            <a:xfrm>
              <a:off x="8676456" y="2024627"/>
              <a:ext cx="3384377" cy="997870"/>
            </a:xfrm>
            <a:prstGeom prst="roundRect">
              <a:avLst/>
            </a:prstGeom>
            <a:solidFill>
              <a:srgbClr val="99CCFF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Une fois par mois</a:t>
              </a:r>
              <a:endParaRPr lang="fr-FR" sz="1400" b="1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3" name="Rounded Rectangle 16"/>
            <p:cNvSpPr/>
            <p:nvPr/>
          </p:nvSpPr>
          <p:spPr>
            <a:xfrm>
              <a:off x="8676458" y="908720"/>
              <a:ext cx="3384375" cy="1021544"/>
            </a:xfrm>
            <a:prstGeom prst="roundRect">
              <a:avLst/>
            </a:prstGeom>
            <a:solidFill>
              <a:srgbClr val="99CCFF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Pour information sur les livrables des étapes de : 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Mise en place du PAAT Commun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De définition de l’organisation cible</a:t>
              </a:r>
              <a:endParaRPr lang="fr-FR" sz="14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4" name="Rounded Rectangle 16"/>
            <p:cNvSpPr/>
            <p:nvPr/>
          </p:nvSpPr>
          <p:spPr>
            <a:xfrm>
              <a:off x="8676457" y="3212976"/>
              <a:ext cx="3384375" cy="1584176"/>
            </a:xfrm>
            <a:prstGeom prst="roundRect">
              <a:avLst/>
            </a:prstGeom>
            <a:solidFill>
              <a:srgbClr val="99CCFF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Une fois par semaine pendant la durée du projet </a:t>
              </a:r>
              <a:endParaRPr lang="fr-FR" sz="14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5" name="Rounded Rectangle 6"/>
            <p:cNvSpPr/>
            <p:nvPr/>
          </p:nvSpPr>
          <p:spPr>
            <a:xfrm>
              <a:off x="2862706" y="404664"/>
              <a:ext cx="5598080" cy="384659"/>
            </a:xfrm>
            <a:prstGeom prst="roundRect">
              <a:avLst/>
            </a:prstGeom>
            <a:solidFill>
              <a:srgbClr val="6C93EA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Missions</a:t>
              </a:r>
              <a:endParaRPr lang="fr-FR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8676456" y="4941168"/>
              <a:ext cx="3384375" cy="1440160"/>
            </a:xfrm>
            <a:prstGeom prst="roundRect">
              <a:avLst/>
            </a:prstGeom>
            <a:solidFill>
              <a:srgbClr val="99CCFF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" tIns="36000" rIns="18000" bIns="36000" rtlCol="0" anchor="t" anchorCtr="0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Tahoma" pitchFamily="34" charset="0"/>
                  <a:cs typeface="Tahoma" pitchFamily="34" charset="0"/>
                </a:rPr>
                <a:t>En continu pendant la période de mise en place de la fonction achat commune</a:t>
              </a:r>
              <a:endParaRPr lang="fr-FR" sz="14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037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uK5Fno8fk.9vVaikl8Gs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ia.XqS.ESKW0XlwfN97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ia.XqS.ESKW0XlwfN97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iklzRvxekmo5jxkV55qq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FhuMw0uU0q50TGqSpE.q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m_L7DcaPEGmK5zXU.Dlv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iklzRvxekmo5jxkV55qq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FhuMw0uU0q50TGqSpE.q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m_L7DcaPEGmK5zXU.Dlv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ia.XqS.ESKW0XlwfN97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ia.XqS.ESKW0XlwfN97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uK5Fno8fk.9vVaikl8Gs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heme/theme1.xml><?xml version="1.0" encoding="utf-8"?>
<a:theme xmlns:a="http://schemas.openxmlformats.org/drawingml/2006/main" name="EY_Handout français fond blanc">
  <a:themeElements>
    <a:clrScheme name="EY_Handout 1">
      <a:dk1>
        <a:srgbClr val="646464"/>
      </a:dk1>
      <a:lt1>
        <a:srgbClr val="FFFFFF"/>
      </a:lt1>
      <a:dk2>
        <a:srgbClr val="646464"/>
      </a:dk2>
      <a:lt2>
        <a:srgbClr val="808080"/>
      </a:lt2>
      <a:accent1>
        <a:srgbClr val="808080"/>
      </a:accent1>
      <a:accent2>
        <a:srgbClr val="FFD200"/>
      </a:accent2>
      <a:accent3>
        <a:srgbClr val="FFFFFF"/>
      </a:accent3>
      <a:accent4>
        <a:srgbClr val="545454"/>
      </a:accent4>
      <a:accent5>
        <a:srgbClr val="C0C0C0"/>
      </a:accent5>
      <a:accent6>
        <a:srgbClr val="E7BE00"/>
      </a:accent6>
      <a:hlink>
        <a:srgbClr val="C0C0C0"/>
      </a:hlink>
      <a:folHlink>
        <a:srgbClr val="80D1DD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Y_Handout 1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80D1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2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C893C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3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95CB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4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00A3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5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9127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6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2C97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7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FFE8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Y_Handout_Health France">
  <a:themeElements>
    <a:clrScheme name="EY_Handout 1">
      <a:dk1>
        <a:srgbClr val="646464"/>
      </a:dk1>
      <a:lt1>
        <a:srgbClr val="FFFFFF"/>
      </a:lt1>
      <a:dk2>
        <a:srgbClr val="646464"/>
      </a:dk2>
      <a:lt2>
        <a:srgbClr val="808080"/>
      </a:lt2>
      <a:accent1>
        <a:srgbClr val="808080"/>
      </a:accent1>
      <a:accent2>
        <a:srgbClr val="FFD200"/>
      </a:accent2>
      <a:accent3>
        <a:srgbClr val="FFFFFF"/>
      </a:accent3>
      <a:accent4>
        <a:srgbClr val="545454"/>
      </a:accent4>
      <a:accent5>
        <a:srgbClr val="C0C0C0"/>
      </a:accent5>
      <a:accent6>
        <a:srgbClr val="E7BE00"/>
      </a:accent6>
      <a:hlink>
        <a:srgbClr val="808080"/>
      </a:hlink>
      <a:folHlink>
        <a:srgbClr val="C0C0C0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Y_Handout 1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808080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4375</TotalTime>
  <Words>299</Words>
  <Application>Microsoft Office PowerPoint</Application>
  <PresentationFormat>Affichage à l'écran (4:3)</PresentationFormat>
  <Paragraphs>35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EY_Handout français fond blanc</vt:lpstr>
      <vt:lpstr>EY_Handout_Health France</vt:lpstr>
      <vt:lpstr>think-cell Slide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Vani BARSOUMIAN</dc:creator>
  <cp:lastModifiedBy>lorraine.francois</cp:lastModifiedBy>
  <cp:revision>216</cp:revision>
  <dcterms:created xsi:type="dcterms:W3CDTF">2012-11-09T12:43:09Z</dcterms:created>
  <dcterms:modified xsi:type="dcterms:W3CDTF">2017-04-06T10:04:21Z</dcterms:modified>
</cp:coreProperties>
</file>